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
  </p:notesMasterIdLst>
  <p:handoutMasterIdLst>
    <p:handoutMasterId r:id="rId5"/>
  </p:handoutMasterIdLst>
  <p:sldIdLst>
    <p:sldId id="258" r:id="rId2"/>
    <p:sldId id="257" r:id="rId3"/>
  </p:sldIdLst>
  <p:sldSz cx="51206400" cy="38404800"/>
  <p:notesSz cx="6858000" cy="9144000"/>
  <p:defaultTextStyle>
    <a:defPPr>
      <a:defRPr lang="en-US"/>
    </a:defPPr>
    <a:lvl1pPr marL="0" algn="l" defTabSz="3686270" rtl="0" eaLnBrk="1" latinLnBrk="0" hangingPunct="1">
      <a:defRPr sz="7258" kern="1200">
        <a:solidFill>
          <a:schemeClr val="tx1"/>
        </a:solidFill>
        <a:latin typeface="+mn-lt"/>
        <a:ea typeface="+mn-ea"/>
        <a:cs typeface="+mn-cs"/>
      </a:defRPr>
    </a:lvl1pPr>
    <a:lvl2pPr marL="1843133" algn="l" defTabSz="3686270" rtl="0" eaLnBrk="1" latinLnBrk="0" hangingPunct="1">
      <a:defRPr sz="7258" kern="1200">
        <a:solidFill>
          <a:schemeClr val="tx1"/>
        </a:solidFill>
        <a:latin typeface="+mn-lt"/>
        <a:ea typeface="+mn-ea"/>
        <a:cs typeface="+mn-cs"/>
      </a:defRPr>
    </a:lvl2pPr>
    <a:lvl3pPr marL="3686270" algn="l" defTabSz="3686270" rtl="0" eaLnBrk="1" latinLnBrk="0" hangingPunct="1">
      <a:defRPr sz="7258" kern="1200">
        <a:solidFill>
          <a:schemeClr val="tx1"/>
        </a:solidFill>
        <a:latin typeface="+mn-lt"/>
        <a:ea typeface="+mn-ea"/>
        <a:cs typeface="+mn-cs"/>
      </a:defRPr>
    </a:lvl3pPr>
    <a:lvl4pPr marL="5529408" algn="l" defTabSz="3686270" rtl="0" eaLnBrk="1" latinLnBrk="0" hangingPunct="1">
      <a:defRPr sz="7258" kern="1200">
        <a:solidFill>
          <a:schemeClr val="tx1"/>
        </a:solidFill>
        <a:latin typeface="+mn-lt"/>
        <a:ea typeface="+mn-ea"/>
        <a:cs typeface="+mn-cs"/>
      </a:defRPr>
    </a:lvl4pPr>
    <a:lvl5pPr marL="7372541" algn="l" defTabSz="3686270" rtl="0" eaLnBrk="1" latinLnBrk="0" hangingPunct="1">
      <a:defRPr sz="7258" kern="1200">
        <a:solidFill>
          <a:schemeClr val="tx1"/>
        </a:solidFill>
        <a:latin typeface="+mn-lt"/>
        <a:ea typeface="+mn-ea"/>
        <a:cs typeface="+mn-cs"/>
      </a:defRPr>
    </a:lvl5pPr>
    <a:lvl6pPr marL="9215678" algn="l" defTabSz="3686270" rtl="0" eaLnBrk="1" latinLnBrk="0" hangingPunct="1">
      <a:defRPr sz="7258" kern="1200">
        <a:solidFill>
          <a:schemeClr val="tx1"/>
        </a:solidFill>
        <a:latin typeface="+mn-lt"/>
        <a:ea typeface="+mn-ea"/>
        <a:cs typeface="+mn-cs"/>
      </a:defRPr>
    </a:lvl6pPr>
    <a:lvl7pPr marL="11058811" algn="l" defTabSz="3686270" rtl="0" eaLnBrk="1" latinLnBrk="0" hangingPunct="1">
      <a:defRPr sz="7258" kern="1200">
        <a:solidFill>
          <a:schemeClr val="tx1"/>
        </a:solidFill>
        <a:latin typeface="+mn-lt"/>
        <a:ea typeface="+mn-ea"/>
        <a:cs typeface="+mn-cs"/>
      </a:defRPr>
    </a:lvl7pPr>
    <a:lvl8pPr marL="12901949" algn="l" defTabSz="3686270" rtl="0" eaLnBrk="1" latinLnBrk="0" hangingPunct="1">
      <a:defRPr sz="7258" kern="1200">
        <a:solidFill>
          <a:schemeClr val="tx1"/>
        </a:solidFill>
        <a:latin typeface="+mn-lt"/>
        <a:ea typeface="+mn-ea"/>
        <a:cs typeface="+mn-cs"/>
      </a:defRPr>
    </a:lvl8pPr>
    <a:lvl9pPr marL="14745082" algn="l" defTabSz="3686270"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29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762" autoAdjust="0"/>
    <p:restoredTop sz="94655"/>
  </p:normalViewPr>
  <p:slideViewPr>
    <p:cSldViewPr snapToGrid="0" snapToObjects="1">
      <p:cViewPr varScale="1">
        <p:scale>
          <a:sx n="20" d="100"/>
          <a:sy n="20" d="100"/>
        </p:scale>
        <p:origin x="792" y="108"/>
      </p:cViewPr>
      <p:guideLst/>
    </p:cSldViewPr>
  </p:slideViewPr>
  <p:notesTextViewPr>
    <p:cViewPr>
      <p:scale>
        <a:sx n="1" d="1"/>
        <a:sy n="1" d="1"/>
      </p:scale>
      <p:origin x="0" y="0"/>
    </p:cViewPr>
  </p:notesTextViewPr>
  <p:notesViewPr>
    <p:cSldViewPr snapToGrid="0" snapToObjects="1" showGuides="1">
      <p:cViewPr varScale="1">
        <p:scale>
          <a:sx n="101" d="100"/>
          <a:sy n="101" d="100"/>
        </p:scale>
        <p:origin x="393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3.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Chart A - Title</a:t>
            </a:r>
          </a:p>
        </c:rich>
      </c:tx>
      <c:layout>
        <c:manualLayout>
          <c:xMode val="edge"/>
          <c:yMode val="edge"/>
          <c:x val="0.31588888022660533"/>
          <c:y val="4.9272940413538524E-2"/>
        </c:manualLayout>
      </c:layout>
      <c:overlay val="0"/>
      <c:spPr>
        <a:noFill/>
        <a:ln w="22320">
          <a:noFill/>
        </a:ln>
      </c:spPr>
    </c:title>
    <c:autoTitleDeleted val="0"/>
    <c:plotArea>
      <c:layout>
        <c:manualLayout>
          <c:layoutTarget val="inner"/>
          <c:xMode val="edge"/>
          <c:yMode val="edge"/>
          <c:x val="0.22653482108432799"/>
          <c:y val="0.18120462338795801"/>
          <c:w val="0.51592749296523299"/>
          <c:h val="0.63988916312787303"/>
        </c:manualLayout>
      </c:layout>
      <c:doughnutChart>
        <c:varyColors val="1"/>
        <c:ser>
          <c:idx val="0"/>
          <c:order val="0"/>
          <c:tx>
            <c:strRef>
              <c:f>Sheet1!$B$1</c:f>
              <c:strCache>
                <c:ptCount val="1"/>
                <c:pt idx="0">
                  <c:v>Category</c:v>
                </c:pt>
              </c:strCache>
            </c:strRef>
          </c:tx>
          <c:dPt>
            <c:idx val="0"/>
            <c:bubble3D val="0"/>
            <c:spPr>
              <a:solidFill>
                <a:srgbClr val="005BBB"/>
              </a:solidFill>
              <a:ln w="11160">
                <a:solidFill>
                  <a:srgbClr val="FFFFFF"/>
                </a:solidFill>
                <a:prstDash val="solid"/>
              </a:ln>
            </c:spPr>
            <c:extLst>
              <c:ext xmlns:c16="http://schemas.microsoft.com/office/drawing/2014/chart" uri="{C3380CC4-5D6E-409C-BE32-E72D297353CC}">
                <c16:uniqueId val="{00000001-CFC0-4891-BA2E-6650B5403090}"/>
              </c:ext>
            </c:extLst>
          </c:dPt>
          <c:dPt>
            <c:idx val="1"/>
            <c:bubble3D val="0"/>
            <c:spPr>
              <a:solidFill>
                <a:srgbClr val="41B6E6"/>
              </a:solidFill>
              <a:ln w="11160">
                <a:solidFill>
                  <a:srgbClr val="FFFFFF"/>
                </a:solidFill>
                <a:prstDash val="solid"/>
              </a:ln>
            </c:spPr>
            <c:extLst>
              <c:ext xmlns:c16="http://schemas.microsoft.com/office/drawing/2014/chart" uri="{C3380CC4-5D6E-409C-BE32-E72D297353CC}">
                <c16:uniqueId val="{00000003-CFC0-4891-BA2E-6650B5403090}"/>
              </c:ext>
            </c:extLst>
          </c:dPt>
          <c:dPt>
            <c:idx val="2"/>
            <c:bubble3D val="0"/>
            <c:spPr>
              <a:solidFill>
                <a:srgbClr val="E56D54"/>
              </a:solidFill>
              <a:ln w="11160">
                <a:solidFill>
                  <a:srgbClr val="FFFFFF"/>
                </a:solidFill>
                <a:prstDash val="solid"/>
              </a:ln>
            </c:spPr>
            <c:extLst>
              <c:ext xmlns:c16="http://schemas.microsoft.com/office/drawing/2014/chart" uri="{C3380CC4-5D6E-409C-BE32-E72D297353CC}">
                <c16:uniqueId val="{00000005-CFC0-4891-BA2E-6650B5403090}"/>
              </c:ext>
            </c:extLst>
          </c:dPt>
          <c:cat>
            <c:strRef>
              <c:f>Sheet1!$A$2:$A$4</c:f>
              <c:strCache>
                <c:ptCount val="3"/>
                <c:pt idx="0">
                  <c:v>Series 1</c:v>
                </c:pt>
                <c:pt idx="1">
                  <c:v>Series 2</c:v>
                </c:pt>
                <c:pt idx="2">
                  <c:v>Series 3</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6-CFC0-4891-BA2E-6650B5403090}"/>
            </c:ext>
          </c:extLst>
        </c:ser>
        <c:dLbls>
          <c:showLegendKey val="0"/>
          <c:showVal val="0"/>
          <c:showCatName val="0"/>
          <c:showSerName val="0"/>
          <c:showPercent val="0"/>
          <c:showBubbleSize val="0"/>
          <c:showLeaderLines val="1"/>
        </c:dLbls>
        <c:firstSliceAng val="0"/>
        <c:holeSize val="50"/>
      </c:doughnutChart>
      <c:spPr>
        <a:noFill/>
        <a:ln w="22320">
          <a:noFill/>
        </a:ln>
      </c:spPr>
    </c:plotArea>
    <c:legend>
      <c:legendPos val="b"/>
      <c:layout>
        <c:manualLayout>
          <c:xMode val="edge"/>
          <c:yMode val="edge"/>
          <c:x val="0.11436197142023913"/>
          <c:y val="0.8729583336034592"/>
          <c:w val="0.78746864812404405"/>
          <c:h val="7.3836395450568498E-2"/>
        </c:manualLayout>
      </c:layout>
      <c:overlay val="0"/>
      <c:spPr>
        <a:noFill/>
        <a:ln w="22320">
          <a:noFill/>
        </a:ln>
      </c:spPr>
      <c:txPr>
        <a:bodyPr rot="0" vert="horz"/>
        <a:lstStyle/>
        <a:p>
          <a:pPr>
            <a:defRPr/>
          </a:pPr>
          <a:endParaRPr lang="fa-IR"/>
        </a:p>
      </c:txPr>
    </c:legend>
    <c:plotVisOnly val="1"/>
    <c:dispBlanksAs val="gap"/>
    <c:showDLblsOverMax val="0"/>
  </c:chart>
  <c:spPr>
    <a:noFill/>
    <a:ln>
      <a:noFill/>
    </a:ln>
  </c:spPr>
  <c:txPr>
    <a:bodyPr/>
    <a:lstStyle/>
    <a:p>
      <a:pPr>
        <a:defRPr sz="5400"/>
      </a:pPr>
      <a:endParaRPr lang="fa-I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Chart B - Title</a:t>
            </a:r>
          </a:p>
        </c:rich>
      </c:tx>
      <c:layout>
        <c:manualLayout>
          <c:xMode val="edge"/>
          <c:yMode val="edge"/>
          <c:x val="0.18322734509105756"/>
          <c:y val="0.10250012596738285"/>
        </c:manualLayout>
      </c:layout>
      <c:overlay val="0"/>
      <c:spPr>
        <a:noFill/>
        <a:ln w="22320">
          <a:noFill/>
        </a:ln>
      </c:spPr>
    </c:title>
    <c:autoTitleDeleted val="0"/>
    <c:plotArea>
      <c:layout>
        <c:manualLayout>
          <c:layoutTarget val="inner"/>
          <c:xMode val="edge"/>
          <c:yMode val="edge"/>
          <c:x val="0.22653482108432799"/>
          <c:y val="0.18120462338795801"/>
          <c:w val="0.51592749296523299"/>
          <c:h val="0.63988916312787303"/>
        </c:manualLayout>
      </c:layout>
      <c:doughnutChart>
        <c:varyColors val="1"/>
        <c:ser>
          <c:idx val="0"/>
          <c:order val="0"/>
          <c:tx>
            <c:strRef>
              <c:f>Sheet1!$B$1</c:f>
              <c:strCache>
                <c:ptCount val="1"/>
                <c:pt idx="0">
                  <c:v>Category</c:v>
                </c:pt>
              </c:strCache>
            </c:strRef>
          </c:tx>
          <c:dPt>
            <c:idx val="0"/>
            <c:bubble3D val="0"/>
            <c:spPr>
              <a:solidFill>
                <a:srgbClr val="005BBB"/>
              </a:solidFill>
              <a:ln w="11160">
                <a:solidFill>
                  <a:srgbClr val="FFFFFF"/>
                </a:solidFill>
                <a:prstDash val="solid"/>
              </a:ln>
            </c:spPr>
            <c:extLst>
              <c:ext xmlns:c16="http://schemas.microsoft.com/office/drawing/2014/chart" uri="{C3380CC4-5D6E-409C-BE32-E72D297353CC}">
                <c16:uniqueId val="{00000001-9EFD-4898-B990-F28F8CBA0042}"/>
              </c:ext>
            </c:extLst>
          </c:dPt>
          <c:dPt>
            <c:idx val="1"/>
            <c:bubble3D val="0"/>
            <c:spPr>
              <a:solidFill>
                <a:srgbClr val="41B6E6"/>
              </a:solidFill>
              <a:ln w="11160">
                <a:solidFill>
                  <a:srgbClr val="FFFFFF"/>
                </a:solidFill>
                <a:prstDash val="solid"/>
              </a:ln>
            </c:spPr>
            <c:extLst>
              <c:ext xmlns:c16="http://schemas.microsoft.com/office/drawing/2014/chart" uri="{C3380CC4-5D6E-409C-BE32-E72D297353CC}">
                <c16:uniqueId val="{00000003-9EFD-4898-B990-F28F8CBA0042}"/>
              </c:ext>
            </c:extLst>
          </c:dPt>
          <c:dPt>
            <c:idx val="2"/>
            <c:bubble3D val="0"/>
            <c:spPr>
              <a:solidFill>
                <a:srgbClr val="E56D54"/>
              </a:solidFill>
              <a:ln w="11160">
                <a:solidFill>
                  <a:srgbClr val="FFFFFF"/>
                </a:solidFill>
                <a:prstDash val="solid"/>
              </a:ln>
            </c:spPr>
            <c:extLst>
              <c:ext xmlns:c16="http://schemas.microsoft.com/office/drawing/2014/chart" uri="{C3380CC4-5D6E-409C-BE32-E72D297353CC}">
                <c16:uniqueId val="{00000005-9EFD-4898-B990-F28F8CBA0042}"/>
              </c:ext>
            </c:extLst>
          </c:dPt>
          <c:cat>
            <c:strRef>
              <c:f>Sheet1!$A$2:$A$4</c:f>
              <c:strCache>
                <c:ptCount val="3"/>
                <c:pt idx="0">
                  <c:v>Series 1</c:v>
                </c:pt>
                <c:pt idx="1">
                  <c:v>Series 2</c:v>
                </c:pt>
                <c:pt idx="2">
                  <c:v>Series 3</c:v>
                </c:pt>
              </c:strCache>
            </c:strRef>
          </c:cat>
          <c:val>
            <c:numRef>
              <c:f>Sheet1!$B$2:$B$4</c:f>
              <c:numCache>
                <c:formatCode>General</c:formatCode>
                <c:ptCount val="3"/>
                <c:pt idx="0">
                  <c:v>3</c:v>
                </c:pt>
                <c:pt idx="1">
                  <c:v>3.2</c:v>
                </c:pt>
                <c:pt idx="2">
                  <c:v>6.4</c:v>
                </c:pt>
              </c:numCache>
            </c:numRef>
          </c:val>
          <c:extLst>
            <c:ext xmlns:c16="http://schemas.microsoft.com/office/drawing/2014/chart" uri="{C3380CC4-5D6E-409C-BE32-E72D297353CC}">
              <c16:uniqueId val="{00000006-9EFD-4898-B990-F28F8CBA0042}"/>
            </c:ext>
          </c:extLst>
        </c:ser>
        <c:dLbls>
          <c:showLegendKey val="0"/>
          <c:showVal val="0"/>
          <c:showCatName val="0"/>
          <c:showSerName val="0"/>
          <c:showPercent val="0"/>
          <c:showBubbleSize val="0"/>
          <c:showLeaderLines val="1"/>
        </c:dLbls>
        <c:firstSliceAng val="0"/>
        <c:holeSize val="50"/>
      </c:doughnutChart>
      <c:spPr>
        <a:noFill/>
        <a:ln w="22320">
          <a:noFill/>
        </a:ln>
      </c:spPr>
    </c:plotArea>
    <c:legend>
      <c:legendPos val="b"/>
      <c:legendEntry>
        <c:idx val="0"/>
        <c:txPr>
          <a:bodyPr rot="0" vert="horz"/>
          <a:lstStyle/>
          <a:p>
            <a:pPr>
              <a:defRPr/>
            </a:pPr>
            <a:endParaRPr lang="fa-IR"/>
          </a:p>
        </c:txPr>
      </c:legendEntry>
      <c:layout>
        <c:manualLayout>
          <c:xMode val="edge"/>
          <c:yMode val="edge"/>
          <c:x val="0.1039326334208224"/>
          <c:y val="0.80797674662489338"/>
          <c:w val="0.70932734560151223"/>
          <c:h val="0.19042993426224381"/>
        </c:manualLayout>
      </c:layout>
      <c:overlay val="0"/>
      <c:spPr>
        <a:noFill/>
        <a:ln w="22320">
          <a:noFill/>
        </a:ln>
      </c:spPr>
      <c:txPr>
        <a:bodyPr rot="0" vert="horz"/>
        <a:lstStyle/>
        <a:p>
          <a:pPr>
            <a:defRPr/>
          </a:pPr>
          <a:endParaRPr lang="fa-IR"/>
        </a:p>
      </c:txPr>
    </c:legend>
    <c:plotVisOnly val="1"/>
    <c:dispBlanksAs val="gap"/>
    <c:showDLblsOverMax val="0"/>
  </c:chart>
  <c:spPr>
    <a:noFill/>
    <a:ln>
      <a:noFill/>
    </a:ln>
  </c:spPr>
  <c:txPr>
    <a:bodyPr/>
    <a:lstStyle/>
    <a:p>
      <a:pPr>
        <a:defRPr sz="3200"/>
      </a:pPr>
      <a:endParaRPr lang="fa-I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Chart C - Title</a:t>
            </a:r>
          </a:p>
        </c:rich>
      </c:tx>
      <c:layout>
        <c:manualLayout>
          <c:xMode val="edge"/>
          <c:yMode val="edge"/>
          <c:x val="0.22030703842803187"/>
          <c:y val="0.11005652306043669"/>
        </c:manualLayout>
      </c:layout>
      <c:overlay val="0"/>
      <c:spPr>
        <a:noFill/>
        <a:ln w="22320">
          <a:noFill/>
        </a:ln>
      </c:spPr>
    </c:title>
    <c:autoTitleDeleted val="0"/>
    <c:plotArea>
      <c:layout>
        <c:manualLayout>
          <c:layoutTarget val="inner"/>
          <c:xMode val="edge"/>
          <c:yMode val="edge"/>
          <c:x val="0.22653482108432799"/>
          <c:y val="0.18120462338795801"/>
          <c:w val="0.51592749296523299"/>
          <c:h val="0.63988916312787303"/>
        </c:manualLayout>
      </c:layout>
      <c:doughnutChart>
        <c:varyColors val="1"/>
        <c:ser>
          <c:idx val="0"/>
          <c:order val="0"/>
          <c:tx>
            <c:strRef>
              <c:f>Sheet1!$B$1</c:f>
              <c:strCache>
                <c:ptCount val="1"/>
                <c:pt idx="0">
                  <c:v>Category</c:v>
                </c:pt>
              </c:strCache>
            </c:strRef>
          </c:tx>
          <c:dPt>
            <c:idx val="0"/>
            <c:bubble3D val="0"/>
            <c:spPr>
              <a:solidFill>
                <a:srgbClr val="005BBB"/>
              </a:solidFill>
              <a:ln w="11160">
                <a:solidFill>
                  <a:srgbClr val="FFFFFF"/>
                </a:solidFill>
                <a:prstDash val="solid"/>
              </a:ln>
            </c:spPr>
            <c:extLst>
              <c:ext xmlns:c16="http://schemas.microsoft.com/office/drawing/2014/chart" uri="{C3380CC4-5D6E-409C-BE32-E72D297353CC}">
                <c16:uniqueId val="{00000001-2AA7-447A-B7C4-76C595841478}"/>
              </c:ext>
            </c:extLst>
          </c:dPt>
          <c:dPt>
            <c:idx val="1"/>
            <c:bubble3D val="0"/>
            <c:spPr>
              <a:solidFill>
                <a:srgbClr val="41B6E6"/>
              </a:solidFill>
              <a:ln w="11160">
                <a:solidFill>
                  <a:srgbClr val="FFFFFF"/>
                </a:solidFill>
                <a:prstDash val="solid"/>
              </a:ln>
            </c:spPr>
            <c:extLst>
              <c:ext xmlns:c16="http://schemas.microsoft.com/office/drawing/2014/chart" uri="{C3380CC4-5D6E-409C-BE32-E72D297353CC}">
                <c16:uniqueId val="{00000003-2AA7-447A-B7C4-76C595841478}"/>
              </c:ext>
            </c:extLst>
          </c:dPt>
          <c:dPt>
            <c:idx val="2"/>
            <c:bubble3D val="0"/>
            <c:spPr>
              <a:solidFill>
                <a:srgbClr val="E56D54"/>
              </a:solidFill>
              <a:ln w="11160">
                <a:solidFill>
                  <a:srgbClr val="FFFFFF"/>
                </a:solidFill>
                <a:prstDash val="solid"/>
              </a:ln>
            </c:spPr>
            <c:extLst>
              <c:ext xmlns:c16="http://schemas.microsoft.com/office/drawing/2014/chart" uri="{C3380CC4-5D6E-409C-BE32-E72D297353CC}">
                <c16:uniqueId val="{00000005-2AA7-447A-B7C4-76C595841478}"/>
              </c:ext>
            </c:extLst>
          </c:dPt>
          <c:cat>
            <c:strRef>
              <c:f>Sheet1!$A$2:$A$4</c:f>
              <c:strCache>
                <c:ptCount val="3"/>
                <c:pt idx="0">
                  <c:v>Series 1</c:v>
                </c:pt>
                <c:pt idx="1">
                  <c:v>Series 2</c:v>
                </c:pt>
                <c:pt idx="2">
                  <c:v>Series 3</c:v>
                </c:pt>
              </c:strCache>
            </c:strRef>
          </c:cat>
          <c:val>
            <c:numRef>
              <c:f>Sheet1!$B$2:$B$4</c:f>
              <c:numCache>
                <c:formatCode>General</c:formatCode>
                <c:ptCount val="3"/>
                <c:pt idx="0">
                  <c:v>3</c:v>
                </c:pt>
                <c:pt idx="1">
                  <c:v>3.2</c:v>
                </c:pt>
                <c:pt idx="2">
                  <c:v>1.4</c:v>
                </c:pt>
              </c:numCache>
            </c:numRef>
          </c:val>
          <c:extLst>
            <c:ext xmlns:c16="http://schemas.microsoft.com/office/drawing/2014/chart" uri="{C3380CC4-5D6E-409C-BE32-E72D297353CC}">
              <c16:uniqueId val="{00000006-2AA7-447A-B7C4-76C595841478}"/>
            </c:ext>
          </c:extLst>
        </c:ser>
        <c:dLbls>
          <c:showLegendKey val="0"/>
          <c:showVal val="0"/>
          <c:showCatName val="0"/>
          <c:showSerName val="0"/>
          <c:showPercent val="0"/>
          <c:showBubbleSize val="0"/>
          <c:showLeaderLines val="1"/>
        </c:dLbls>
        <c:firstSliceAng val="0"/>
        <c:holeSize val="50"/>
      </c:doughnutChart>
      <c:spPr>
        <a:noFill/>
        <a:ln w="22320">
          <a:noFill/>
        </a:ln>
      </c:spPr>
    </c:plotArea>
    <c:legend>
      <c:legendPos val="b"/>
      <c:legendEntry>
        <c:idx val="0"/>
        <c:txPr>
          <a:bodyPr rot="0" vert="horz"/>
          <a:lstStyle/>
          <a:p>
            <a:pPr>
              <a:defRPr/>
            </a:pPr>
            <a:endParaRPr lang="fa-IR"/>
          </a:p>
        </c:txPr>
      </c:legendEntry>
      <c:layout>
        <c:manualLayout>
          <c:xMode val="edge"/>
          <c:yMode val="edge"/>
          <c:x val="0.11660649243077596"/>
          <c:y val="0.79219824875107414"/>
          <c:w val="0.74188522705922422"/>
          <c:h val="0.19931867891513558"/>
        </c:manualLayout>
      </c:layout>
      <c:overlay val="0"/>
      <c:spPr>
        <a:noFill/>
        <a:ln w="22320">
          <a:noFill/>
        </a:ln>
      </c:spPr>
      <c:txPr>
        <a:bodyPr rot="0" vert="horz"/>
        <a:lstStyle/>
        <a:p>
          <a:pPr>
            <a:defRPr/>
          </a:pPr>
          <a:endParaRPr lang="fa-IR"/>
        </a:p>
      </c:txPr>
    </c:legend>
    <c:plotVisOnly val="1"/>
    <c:dispBlanksAs val="gap"/>
    <c:showDLblsOverMax val="0"/>
  </c:chart>
  <c:spPr>
    <a:noFill/>
    <a:ln>
      <a:noFill/>
    </a:ln>
  </c:spPr>
  <c:txPr>
    <a:bodyPr/>
    <a:lstStyle/>
    <a:p>
      <a:pPr>
        <a:defRPr sz="3200"/>
      </a:pPr>
      <a:endParaRPr lang="fa-I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970" b="1" i="0" u="none" strike="noStrike" kern="1200" spc="0" baseline="0">
                <a:solidFill>
                  <a:schemeClr val="tx1"/>
                </a:solidFill>
                <a:latin typeface="Arial" charset="0"/>
                <a:ea typeface="Arial" charset="0"/>
                <a:cs typeface="Arial" charset="0"/>
              </a:defRPr>
            </a:pPr>
            <a:r>
              <a:rPr lang="en-US" sz="3600" b="1" dirty="0">
                <a:solidFill>
                  <a:schemeClr val="tx1"/>
                </a:solidFill>
                <a:latin typeface="Arial" charset="0"/>
                <a:ea typeface="Arial" charset="0"/>
                <a:cs typeface="Arial" charset="0"/>
              </a:rPr>
              <a:t>Chart </a:t>
            </a:r>
            <a:r>
              <a:rPr lang="en-US" sz="3600" b="1">
                <a:solidFill>
                  <a:schemeClr val="tx1"/>
                </a:solidFill>
                <a:latin typeface="Arial" charset="0"/>
                <a:ea typeface="Arial" charset="0"/>
                <a:cs typeface="Arial" charset="0"/>
              </a:rPr>
              <a:t>D - Title</a:t>
            </a:r>
            <a:endParaRPr lang="en-US" sz="3600" b="1" dirty="0">
              <a:solidFill>
                <a:schemeClr val="tx1"/>
              </a:solidFill>
              <a:latin typeface="Arial" charset="0"/>
              <a:ea typeface="Arial" charset="0"/>
              <a:cs typeface="Arial" charset="0"/>
            </a:endParaRPr>
          </a:p>
        </c:rich>
      </c:tx>
      <c:layout>
        <c:manualLayout>
          <c:xMode val="edge"/>
          <c:yMode val="edge"/>
          <c:x val="0.35373098641371992"/>
          <c:y val="1.1217681491475214E-3"/>
        </c:manualLayout>
      </c:layout>
      <c:overlay val="0"/>
      <c:spPr>
        <a:noFill/>
        <a:ln w="37084">
          <a:noFill/>
        </a:ln>
      </c:spPr>
    </c:title>
    <c:autoTitleDeleted val="0"/>
    <c:plotArea>
      <c:layout>
        <c:manualLayout>
          <c:layoutTarget val="inner"/>
          <c:xMode val="edge"/>
          <c:yMode val="edge"/>
          <c:x val="7.1945587198555094E-2"/>
          <c:y val="0.18243447742298799"/>
          <c:w val="0.89237340955380096"/>
          <c:h val="0.57213083665156228"/>
        </c:manualLayout>
      </c:layout>
      <c:barChart>
        <c:barDir val="col"/>
        <c:grouping val="clustered"/>
        <c:varyColors val="0"/>
        <c:ser>
          <c:idx val="0"/>
          <c:order val="0"/>
          <c:tx>
            <c:strRef>
              <c:f>Sheet1!$B$1</c:f>
              <c:strCache>
                <c:ptCount val="1"/>
                <c:pt idx="0">
                  <c:v>Series 1</c:v>
                </c:pt>
              </c:strCache>
            </c:strRef>
          </c:tx>
          <c:spPr>
            <a:solidFill>
              <a:srgbClr val="005BBB"/>
            </a:solidFill>
            <a:ln w="37084">
              <a:noFill/>
            </a:ln>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18E-41D4-97FD-BCF29C058513}"/>
            </c:ext>
          </c:extLst>
        </c:ser>
        <c:ser>
          <c:idx val="1"/>
          <c:order val="1"/>
          <c:tx>
            <c:strRef>
              <c:f>Sheet1!$C$1</c:f>
              <c:strCache>
                <c:ptCount val="1"/>
                <c:pt idx="0">
                  <c:v>Series 2</c:v>
                </c:pt>
              </c:strCache>
            </c:strRef>
          </c:tx>
          <c:spPr>
            <a:solidFill>
              <a:srgbClr val="41B6E6"/>
            </a:solidFill>
            <a:ln w="37084">
              <a:noFill/>
            </a:ln>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18E-41D4-97FD-BCF29C058513}"/>
            </c:ext>
          </c:extLst>
        </c:ser>
        <c:ser>
          <c:idx val="2"/>
          <c:order val="2"/>
          <c:tx>
            <c:strRef>
              <c:f>Sheet1!$D$1</c:f>
              <c:strCache>
                <c:ptCount val="1"/>
                <c:pt idx="0">
                  <c:v>Series 3</c:v>
                </c:pt>
              </c:strCache>
            </c:strRef>
          </c:tx>
          <c:spPr>
            <a:solidFill>
              <a:srgbClr val="E56D54"/>
            </a:solidFill>
            <a:ln w="37084">
              <a:noFill/>
            </a:ln>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18E-41D4-97FD-BCF29C058513}"/>
            </c:ext>
          </c:extLst>
        </c:ser>
        <c:dLbls>
          <c:showLegendKey val="0"/>
          <c:showVal val="0"/>
          <c:showCatName val="0"/>
          <c:showSerName val="0"/>
          <c:showPercent val="0"/>
          <c:showBubbleSize val="0"/>
        </c:dLbls>
        <c:gapWidth val="219"/>
        <c:overlap val="-27"/>
        <c:axId val="676081632"/>
        <c:axId val="676079456"/>
      </c:barChart>
      <c:catAx>
        <c:axId val="676081632"/>
        <c:scaling>
          <c:orientation val="minMax"/>
        </c:scaling>
        <c:delete val="0"/>
        <c:axPos val="b"/>
        <c:numFmt formatCode="General" sourceLinked="1"/>
        <c:majorTickMark val="none"/>
        <c:minorTickMark val="none"/>
        <c:tickLblPos val="nextTo"/>
        <c:spPr>
          <a:noFill/>
          <a:ln w="87983" cap="flat" cmpd="sng" algn="ctr">
            <a:solidFill>
              <a:schemeClr val="bg2">
                <a:lumMod val="50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Arial" charset="0"/>
                <a:ea typeface="Arial" charset="0"/>
                <a:cs typeface="Arial" charset="0"/>
              </a:defRPr>
            </a:pPr>
            <a:endParaRPr lang="fa-IR"/>
          </a:p>
        </c:txPr>
        <c:crossAx val="676079456"/>
        <c:crosses val="autoZero"/>
        <c:auto val="1"/>
        <c:lblAlgn val="ctr"/>
        <c:lblOffset val="100"/>
        <c:noMultiLvlLbl val="0"/>
      </c:catAx>
      <c:valAx>
        <c:axId val="676079456"/>
        <c:scaling>
          <c:orientation val="minMax"/>
        </c:scaling>
        <c:delete val="0"/>
        <c:axPos val="l"/>
        <c:majorGridlines>
          <c:spPr>
            <a:ln w="20304" cap="flat" cmpd="sng" algn="ctr">
              <a:solidFill>
                <a:schemeClr val="tx1">
                  <a:lumMod val="60000"/>
                  <a:lumOff val="40000"/>
                </a:schemeClr>
              </a:solidFill>
              <a:prstDash val="dash"/>
              <a:round/>
            </a:ln>
            <a:effectLst/>
          </c:spPr>
        </c:majorGridlines>
        <c:numFmt formatCode="General" sourceLinked="1"/>
        <c:majorTickMark val="none"/>
        <c:minorTickMark val="none"/>
        <c:tickLblPos val="nextTo"/>
        <c:spPr>
          <a:ln w="9271">
            <a:noFill/>
          </a:ln>
        </c:spPr>
        <c:txPr>
          <a:bodyPr rot="-60000000" spcFirstLastPara="1" vertOverflow="ellipsis" vert="horz" wrap="square" anchor="ctr" anchorCtr="1"/>
          <a:lstStyle/>
          <a:p>
            <a:pPr>
              <a:defRPr sz="2552" b="0" i="0" u="none" strike="noStrike" kern="1200" baseline="0">
                <a:solidFill>
                  <a:schemeClr val="tx1"/>
                </a:solidFill>
                <a:latin typeface="Arial" charset="0"/>
                <a:ea typeface="Arial" charset="0"/>
                <a:cs typeface="Arial" charset="0"/>
              </a:defRPr>
            </a:pPr>
            <a:endParaRPr lang="fa-IR"/>
          </a:p>
        </c:txPr>
        <c:crossAx val="676081632"/>
        <c:crosses val="autoZero"/>
        <c:crossBetween val="between"/>
      </c:valAx>
      <c:spPr>
        <a:noFill/>
        <a:ln w="37084">
          <a:noFill/>
        </a:ln>
      </c:spPr>
    </c:plotArea>
    <c:legend>
      <c:legendPos val="b"/>
      <c:legendEntry>
        <c:idx val="0"/>
        <c:txPr>
          <a:bodyPr rot="0" spcFirstLastPara="1" vertOverflow="ellipsis" vert="horz" wrap="square" anchor="ctr" anchorCtr="1"/>
          <a:lstStyle/>
          <a:p>
            <a:pPr>
              <a:defRPr sz="2400" b="0" i="0" u="none" strike="noStrike" kern="1200" baseline="0">
                <a:solidFill>
                  <a:schemeClr val="tx1"/>
                </a:solidFill>
                <a:latin typeface="Arial" charset="0"/>
                <a:ea typeface="Arial" charset="0"/>
                <a:cs typeface="Arial" charset="0"/>
              </a:defRPr>
            </a:pPr>
            <a:endParaRPr lang="fa-IR"/>
          </a:p>
        </c:txPr>
      </c:legendEntry>
      <c:layout>
        <c:manualLayout>
          <c:xMode val="edge"/>
          <c:yMode val="edge"/>
          <c:x val="0.16080355552922587"/>
          <c:y val="0.91647316505196907"/>
          <c:w val="0.65376401541260043"/>
          <c:h val="6.0968015008725798E-2"/>
        </c:manualLayout>
      </c:layout>
      <c:overlay val="0"/>
      <c:spPr>
        <a:noFill/>
        <a:ln w="37084">
          <a:noFill/>
        </a:ln>
      </c:spPr>
      <c:txPr>
        <a:bodyPr rot="0" spcFirstLastPara="1" vertOverflow="ellipsis" vert="horz" wrap="square" anchor="ctr" anchorCtr="1"/>
        <a:lstStyle/>
        <a:p>
          <a:pPr>
            <a:defRPr sz="2400" b="0" i="0" u="none" strike="noStrike" kern="1200" baseline="0">
              <a:solidFill>
                <a:schemeClr val="tx1"/>
              </a:solidFill>
              <a:latin typeface="Arial" charset="0"/>
              <a:ea typeface="Arial" charset="0"/>
              <a:cs typeface="Arial" charset="0"/>
            </a:defRPr>
          </a:pPr>
          <a:endParaRPr lang="fa-IR"/>
        </a:p>
      </c:txPr>
    </c:legend>
    <c:plotVisOnly val="1"/>
    <c:dispBlanksAs val="gap"/>
    <c:showDLblsOverMax val="0"/>
  </c:chart>
  <c:spPr>
    <a:noFill/>
    <a:ln>
      <a:noFill/>
    </a:ln>
    <a:effectLst/>
  </c:spPr>
  <c:txPr>
    <a:bodyPr/>
    <a:lstStyle/>
    <a:p>
      <a:pPr>
        <a:defRPr/>
      </a:pPr>
      <a:endParaRPr lang="fa-I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Chart A - Title</a:t>
            </a:r>
          </a:p>
        </c:rich>
      </c:tx>
      <c:layout>
        <c:manualLayout>
          <c:xMode val="edge"/>
          <c:yMode val="edge"/>
          <c:x val="0.31588888022660533"/>
          <c:y val="4.9272940413538524E-2"/>
        </c:manualLayout>
      </c:layout>
      <c:overlay val="0"/>
      <c:spPr>
        <a:noFill/>
        <a:ln w="22320">
          <a:noFill/>
        </a:ln>
      </c:spPr>
    </c:title>
    <c:autoTitleDeleted val="0"/>
    <c:plotArea>
      <c:layout>
        <c:manualLayout>
          <c:layoutTarget val="inner"/>
          <c:xMode val="edge"/>
          <c:yMode val="edge"/>
          <c:x val="0.22653482108432799"/>
          <c:y val="0.18120462338795801"/>
          <c:w val="0.51592749296523299"/>
          <c:h val="0.63988916312787303"/>
        </c:manualLayout>
      </c:layout>
      <c:doughnutChart>
        <c:varyColors val="1"/>
        <c:ser>
          <c:idx val="0"/>
          <c:order val="0"/>
          <c:tx>
            <c:strRef>
              <c:f>Sheet1!$B$1</c:f>
              <c:strCache>
                <c:ptCount val="1"/>
                <c:pt idx="0">
                  <c:v>Category</c:v>
                </c:pt>
              </c:strCache>
            </c:strRef>
          </c:tx>
          <c:dPt>
            <c:idx val="0"/>
            <c:bubble3D val="0"/>
            <c:spPr>
              <a:solidFill>
                <a:srgbClr val="005BBB"/>
              </a:solidFill>
              <a:ln w="11160">
                <a:solidFill>
                  <a:srgbClr val="FFFFFF"/>
                </a:solidFill>
                <a:prstDash val="solid"/>
              </a:ln>
            </c:spPr>
            <c:extLst>
              <c:ext xmlns:c16="http://schemas.microsoft.com/office/drawing/2014/chart" uri="{C3380CC4-5D6E-409C-BE32-E72D297353CC}">
                <c16:uniqueId val="{00000001-A68E-2E47-A584-CA9F965A9707}"/>
              </c:ext>
            </c:extLst>
          </c:dPt>
          <c:dPt>
            <c:idx val="1"/>
            <c:bubble3D val="0"/>
            <c:spPr>
              <a:solidFill>
                <a:srgbClr val="41B6E6"/>
              </a:solidFill>
              <a:ln w="11160">
                <a:solidFill>
                  <a:srgbClr val="FFFFFF"/>
                </a:solidFill>
                <a:prstDash val="solid"/>
              </a:ln>
            </c:spPr>
            <c:extLst>
              <c:ext xmlns:c16="http://schemas.microsoft.com/office/drawing/2014/chart" uri="{C3380CC4-5D6E-409C-BE32-E72D297353CC}">
                <c16:uniqueId val="{00000003-A68E-2E47-A584-CA9F965A9707}"/>
              </c:ext>
            </c:extLst>
          </c:dPt>
          <c:dPt>
            <c:idx val="2"/>
            <c:bubble3D val="0"/>
            <c:spPr>
              <a:solidFill>
                <a:srgbClr val="E56D54"/>
              </a:solidFill>
              <a:ln w="11160">
                <a:solidFill>
                  <a:srgbClr val="FFFFFF"/>
                </a:solidFill>
                <a:prstDash val="solid"/>
              </a:ln>
            </c:spPr>
            <c:extLst>
              <c:ext xmlns:c16="http://schemas.microsoft.com/office/drawing/2014/chart" uri="{C3380CC4-5D6E-409C-BE32-E72D297353CC}">
                <c16:uniqueId val="{00000005-A68E-2E47-A584-CA9F965A9707}"/>
              </c:ext>
            </c:extLst>
          </c:dPt>
          <c:cat>
            <c:strRef>
              <c:f>Sheet1!$A$2:$A$4</c:f>
              <c:strCache>
                <c:ptCount val="3"/>
                <c:pt idx="0">
                  <c:v>Series 1</c:v>
                </c:pt>
                <c:pt idx="1">
                  <c:v>Series 2</c:v>
                </c:pt>
                <c:pt idx="2">
                  <c:v>Series 3</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6-A68E-2E47-A584-CA9F965A9707}"/>
            </c:ext>
          </c:extLst>
        </c:ser>
        <c:dLbls>
          <c:showLegendKey val="0"/>
          <c:showVal val="0"/>
          <c:showCatName val="0"/>
          <c:showSerName val="0"/>
          <c:showPercent val="0"/>
          <c:showBubbleSize val="0"/>
          <c:showLeaderLines val="1"/>
        </c:dLbls>
        <c:firstSliceAng val="0"/>
        <c:holeSize val="50"/>
      </c:doughnutChart>
      <c:spPr>
        <a:noFill/>
        <a:ln w="22320">
          <a:noFill/>
        </a:ln>
      </c:spPr>
    </c:plotArea>
    <c:legend>
      <c:legendPos val="b"/>
      <c:layout>
        <c:manualLayout>
          <c:xMode val="edge"/>
          <c:yMode val="edge"/>
          <c:x val="0.11436197142023913"/>
          <c:y val="0.8729583336034592"/>
          <c:w val="0.78746864812404405"/>
          <c:h val="7.3836395450568498E-2"/>
        </c:manualLayout>
      </c:layout>
      <c:overlay val="0"/>
      <c:spPr>
        <a:noFill/>
        <a:ln w="22320">
          <a:noFill/>
        </a:ln>
      </c:spPr>
      <c:txPr>
        <a:bodyPr rot="0" vert="horz"/>
        <a:lstStyle/>
        <a:p>
          <a:pPr>
            <a:defRPr/>
          </a:pPr>
          <a:endParaRPr lang="fa-IR"/>
        </a:p>
      </c:txPr>
    </c:legend>
    <c:plotVisOnly val="1"/>
    <c:dispBlanksAs val="gap"/>
    <c:showDLblsOverMax val="0"/>
  </c:chart>
  <c:spPr>
    <a:noFill/>
    <a:ln>
      <a:noFill/>
    </a:ln>
  </c:spPr>
  <c:txPr>
    <a:bodyPr/>
    <a:lstStyle/>
    <a:p>
      <a:pPr>
        <a:defRPr sz="5400"/>
      </a:pPr>
      <a:endParaRPr lang="fa-I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Chart B - Title</a:t>
            </a:r>
          </a:p>
        </c:rich>
      </c:tx>
      <c:layout>
        <c:manualLayout>
          <c:xMode val="edge"/>
          <c:yMode val="edge"/>
          <c:x val="0.18322734509105756"/>
          <c:y val="0.10250012596738285"/>
        </c:manualLayout>
      </c:layout>
      <c:overlay val="0"/>
      <c:spPr>
        <a:noFill/>
        <a:ln w="22320">
          <a:noFill/>
        </a:ln>
      </c:spPr>
    </c:title>
    <c:autoTitleDeleted val="0"/>
    <c:plotArea>
      <c:layout>
        <c:manualLayout>
          <c:layoutTarget val="inner"/>
          <c:xMode val="edge"/>
          <c:yMode val="edge"/>
          <c:x val="0.22653482108432799"/>
          <c:y val="0.18120462338795801"/>
          <c:w val="0.51592749296523299"/>
          <c:h val="0.63988916312787303"/>
        </c:manualLayout>
      </c:layout>
      <c:doughnutChart>
        <c:varyColors val="1"/>
        <c:ser>
          <c:idx val="0"/>
          <c:order val="0"/>
          <c:tx>
            <c:strRef>
              <c:f>Sheet1!$B$1</c:f>
              <c:strCache>
                <c:ptCount val="1"/>
                <c:pt idx="0">
                  <c:v>Category</c:v>
                </c:pt>
              </c:strCache>
            </c:strRef>
          </c:tx>
          <c:dPt>
            <c:idx val="0"/>
            <c:bubble3D val="0"/>
            <c:spPr>
              <a:solidFill>
                <a:srgbClr val="005BBB"/>
              </a:solidFill>
              <a:ln w="11160">
                <a:solidFill>
                  <a:srgbClr val="FFFFFF"/>
                </a:solidFill>
                <a:prstDash val="solid"/>
              </a:ln>
            </c:spPr>
            <c:extLst>
              <c:ext xmlns:c16="http://schemas.microsoft.com/office/drawing/2014/chart" uri="{C3380CC4-5D6E-409C-BE32-E72D297353CC}">
                <c16:uniqueId val="{00000001-AA3A-3644-9648-6D459320167A}"/>
              </c:ext>
            </c:extLst>
          </c:dPt>
          <c:dPt>
            <c:idx val="1"/>
            <c:bubble3D val="0"/>
            <c:spPr>
              <a:solidFill>
                <a:srgbClr val="41B6E6"/>
              </a:solidFill>
              <a:ln w="11160">
                <a:solidFill>
                  <a:srgbClr val="FFFFFF"/>
                </a:solidFill>
                <a:prstDash val="solid"/>
              </a:ln>
            </c:spPr>
            <c:extLst>
              <c:ext xmlns:c16="http://schemas.microsoft.com/office/drawing/2014/chart" uri="{C3380CC4-5D6E-409C-BE32-E72D297353CC}">
                <c16:uniqueId val="{00000003-AA3A-3644-9648-6D459320167A}"/>
              </c:ext>
            </c:extLst>
          </c:dPt>
          <c:dPt>
            <c:idx val="2"/>
            <c:bubble3D val="0"/>
            <c:spPr>
              <a:solidFill>
                <a:srgbClr val="E56D54"/>
              </a:solidFill>
              <a:ln w="11160">
                <a:solidFill>
                  <a:srgbClr val="FFFFFF"/>
                </a:solidFill>
                <a:prstDash val="solid"/>
              </a:ln>
            </c:spPr>
            <c:extLst>
              <c:ext xmlns:c16="http://schemas.microsoft.com/office/drawing/2014/chart" uri="{C3380CC4-5D6E-409C-BE32-E72D297353CC}">
                <c16:uniqueId val="{00000005-AA3A-3644-9648-6D459320167A}"/>
              </c:ext>
            </c:extLst>
          </c:dPt>
          <c:cat>
            <c:strRef>
              <c:f>Sheet1!$A$2:$A$4</c:f>
              <c:strCache>
                <c:ptCount val="3"/>
                <c:pt idx="0">
                  <c:v>Series 1</c:v>
                </c:pt>
                <c:pt idx="1">
                  <c:v>Series 2</c:v>
                </c:pt>
                <c:pt idx="2">
                  <c:v>Series 3</c:v>
                </c:pt>
              </c:strCache>
            </c:strRef>
          </c:cat>
          <c:val>
            <c:numRef>
              <c:f>Sheet1!$B$2:$B$4</c:f>
              <c:numCache>
                <c:formatCode>General</c:formatCode>
                <c:ptCount val="3"/>
                <c:pt idx="0">
                  <c:v>3</c:v>
                </c:pt>
                <c:pt idx="1">
                  <c:v>3.2</c:v>
                </c:pt>
                <c:pt idx="2">
                  <c:v>6.4</c:v>
                </c:pt>
              </c:numCache>
            </c:numRef>
          </c:val>
          <c:extLst>
            <c:ext xmlns:c16="http://schemas.microsoft.com/office/drawing/2014/chart" uri="{C3380CC4-5D6E-409C-BE32-E72D297353CC}">
              <c16:uniqueId val="{00000006-AA3A-3644-9648-6D459320167A}"/>
            </c:ext>
          </c:extLst>
        </c:ser>
        <c:dLbls>
          <c:showLegendKey val="0"/>
          <c:showVal val="0"/>
          <c:showCatName val="0"/>
          <c:showSerName val="0"/>
          <c:showPercent val="0"/>
          <c:showBubbleSize val="0"/>
          <c:showLeaderLines val="1"/>
        </c:dLbls>
        <c:firstSliceAng val="0"/>
        <c:holeSize val="50"/>
      </c:doughnutChart>
      <c:spPr>
        <a:noFill/>
        <a:ln w="22320">
          <a:noFill/>
        </a:ln>
      </c:spPr>
    </c:plotArea>
    <c:legend>
      <c:legendPos val="b"/>
      <c:legendEntry>
        <c:idx val="0"/>
        <c:txPr>
          <a:bodyPr rot="0" vert="horz"/>
          <a:lstStyle/>
          <a:p>
            <a:pPr>
              <a:defRPr/>
            </a:pPr>
            <a:endParaRPr lang="fa-IR"/>
          </a:p>
        </c:txPr>
      </c:legendEntry>
      <c:layout>
        <c:manualLayout>
          <c:xMode val="edge"/>
          <c:yMode val="edge"/>
          <c:x val="0.1039326334208224"/>
          <c:y val="0.80797674662489338"/>
          <c:w val="0.70932734560151223"/>
          <c:h val="0.19042993426224381"/>
        </c:manualLayout>
      </c:layout>
      <c:overlay val="0"/>
      <c:spPr>
        <a:noFill/>
        <a:ln w="22320">
          <a:noFill/>
        </a:ln>
      </c:spPr>
      <c:txPr>
        <a:bodyPr rot="0" vert="horz"/>
        <a:lstStyle/>
        <a:p>
          <a:pPr>
            <a:defRPr/>
          </a:pPr>
          <a:endParaRPr lang="fa-IR"/>
        </a:p>
      </c:txPr>
    </c:legend>
    <c:plotVisOnly val="1"/>
    <c:dispBlanksAs val="gap"/>
    <c:showDLblsOverMax val="0"/>
  </c:chart>
  <c:spPr>
    <a:noFill/>
    <a:ln>
      <a:noFill/>
    </a:ln>
  </c:spPr>
  <c:txPr>
    <a:bodyPr/>
    <a:lstStyle/>
    <a:p>
      <a:pPr>
        <a:defRPr sz="3200"/>
      </a:pPr>
      <a:endParaRPr lang="fa-I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Chart C - Title</a:t>
            </a:r>
          </a:p>
        </c:rich>
      </c:tx>
      <c:layout>
        <c:manualLayout>
          <c:xMode val="edge"/>
          <c:yMode val="edge"/>
          <c:x val="0.22030703842803187"/>
          <c:y val="0.11005652306043669"/>
        </c:manualLayout>
      </c:layout>
      <c:overlay val="0"/>
      <c:spPr>
        <a:noFill/>
        <a:ln w="22320">
          <a:noFill/>
        </a:ln>
      </c:spPr>
    </c:title>
    <c:autoTitleDeleted val="0"/>
    <c:plotArea>
      <c:layout>
        <c:manualLayout>
          <c:layoutTarget val="inner"/>
          <c:xMode val="edge"/>
          <c:yMode val="edge"/>
          <c:x val="0.22653482108432799"/>
          <c:y val="0.18120462338795801"/>
          <c:w val="0.51592749296523299"/>
          <c:h val="0.63988916312787303"/>
        </c:manualLayout>
      </c:layout>
      <c:doughnutChart>
        <c:varyColors val="1"/>
        <c:ser>
          <c:idx val="0"/>
          <c:order val="0"/>
          <c:tx>
            <c:strRef>
              <c:f>Sheet1!$B$1</c:f>
              <c:strCache>
                <c:ptCount val="1"/>
                <c:pt idx="0">
                  <c:v>Category</c:v>
                </c:pt>
              </c:strCache>
            </c:strRef>
          </c:tx>
          <c:dPt>
            <c:idx val="0"/>
            <c:bubble3D val="0"/>
            <c:spPr>
              <a:solidFill>
                <a:srgbClr val="005BBB"/>
              </a:solidFill>
              <a:ln w="11160">
                <a:solidFill>
                  <a:srgbClr val="FFFFFF"/>
                </a:solidFill>
                <a:prstDash val="solid"/>
              </a:ln>
            </c:spPr>
            <c:extLst>
              <c:ext xmlns:c16="http://schemas.microsoft.com/office/drawing/2014/chart" uri="{C3380CC4-5D6E-409C-BE32-E72D297353CC}">
                <c16:uniqueId val="{00000001-71A1-7349-BF04-7EF9D8E181E9}"/>
              </c:ext>
            </c:extLst>
          </c:dPt>
          <c:dPt>
            <c:idx val="1"/>
            <c:bubble3D val="0"/>
            <c:spPr>
              <a:solidFill>
                <a:srgbClr val="41B6E6"/>
              </a:solidFill>
              <a:ln w="11160">
                <a:solidFill>
                  <a:srgbClr val="FFFFFF"/>
                </a:solidFill>
                <a:prstDash val="solid"/>
              </a:ln>
            </c:spPr>
            <c:extLst>
              <c:ext xmlns:c16="http://schemas.microsoft.com/office/drawing/2014/chart" uri="{C3380CC4-5D6E-409C-BE32-E72D297353CC}">
                <c16:uniqueId val="{00000003-71A1-7349-BF04-7EF9D8E181E9}"/>
              </c:ext>
            </c:extLst>
          </c:dPt>
          <c:dPt>
            <c:idx val="2"/>
            <c:bubble3D val="0"/>
            <c:spPr>
              <a:solidFill>
                <a:srgbClr val="E56D54"/>
              </a:solidFill>
              <a:ln w="11160">
                <a:solidFill>
                  <a:srgbClr val="FFFFFF"/>
                </a:solidFill>
                <a:prstDash val="solid"/>
              </a:ln>
            </c:spPr>
            <c:extLst>
              <c:ext xmlns:c16="http://schemas.microsoft.com/office/drawing/2014/chart" uri="{C3380CC4-5D6E-409C-BE32-E72D297353CC}">
                <c16:uniqueId val="{00000005-71A1-7349-BF04-7EF9D8E181E9}"/>
              </c:ext>
            </c:extLst>
          </c:dPt>
          <c:cat>
            <c:strRef>
              <c:f>Sheet1!$A$2:$A$4</c:f>
              <c:strCache>
                <c:ptCount val="3"/>
                <c:pt idx="0">
                  <c:v>Series 1</c:v>
                </c:pt>
                <c:pt idx="1">
                  <c:v>Series 2</c:v>
                </c:pt>
                <c:pt idx="2">
                  <c:v>Series 3</c:v>
                </c:pt>
              </c:strCache>
            </c:strRef>
          </c:cat>
          <c:val>
            <c:numRef>
              <c:f>Sheet1!$B$2:$B$4</c:f>
              <c:numCache>
                <c:formatCode>General</c:formatCode>
                <c:ptCount val="3"/>
                <c:pt idx="0">
                  <c:v>3</c:v>
                </c:pt>
                <c:pt idx="1">
                  <c:v>3.2</c:v>
                </c:pt>
                <c:pt idx="2">
                  <c:v>1.4</c:v>
                </c:pt>
              </c:numCache>
            </c:numRef>
          </c:val>
          <c:extLst>
            <c:ext xmlns:c16="http://schemas.microsoft.com/office/drawing/2014/chart" uri="{C3380CC4-5D6E-409C-BE32-E72D297353CC}">
              <c16:uniqueId val="{00000006-71A1-7349-BF04-7EF9D8E181E9}"/>
            </c:ext>
          </c:extLst>
        </c:ser>
        <c:dLbls>
          <c:showLegendKey val="0"/>
          <c:showVal val="0"/>
          <c:showCatName val="0"/>
          <c:showSerName val="0"/>
          <c:showPercent val="0"/>
          <c:showBubbleSize val="0"/>
          <c:showLeaderLines val="1"/>
        </c:dLbls>
        <c:firstSliceAng val="0"/>
        <c:holeSize val="50"/>
      </c:doughnutChart>
      <c:spPr>
        <a:noFill/>
        <a:ln w="22320">
          <a:noFill/>
        </a:ln>
      </c:spPr>
    </c:plotArea>
    <c:legend>
      <c:legendPos val="b"/>
      <c:legendEntry>
        <c:idx val="0"/>
        <c:txPr>
          <a:bodyPr rot="0" vert="horz"/>
          <a:lstStyle/>
          <a:p>
            <a:pPr>
              <a:defRPr/>
            </a:pPr>
            <a:endParaRPr lang="fa-IR"/>
          </a:p>
        </c:txPr>
      </c:legendEntry>
      <c:layout>
        <c:manualLayout>
          <c:xMode val="edge"/>
          <c:yMode val="edge"/>
          <c:x val="0.11660649243077596"/>
          <c:y val="0.79219824875107414"/>
          <c:w val="0.74188522705922422"/>
          <c:h val="0.19931867891513558"/>
        </c:manualLayout>
      </c:layout>
      <c:overlay val="0"/>
      <c:spPr>
        <a:noFill/>
        <a:ln w="22320">
          <a:noFill/>
        </a:ln>
      </c:spPr>
      <c:txPr>
        <a:bodyPr rot="0" vert="horz"/>
        <a:lstStyle/>
        <a:p>
          <a:pPr>
            <a:defRPr/>
          </a:pPr>
          <a:endParaRPr lang="fa-IR"/>
        </a:p>
      </c:txPr>
    </c:legend>
    <c:plotVisOnly val="1"/>
    <c:dispBlanksAs val="gap"/>
    <c:showDLblsOverMax val="0"/>
  </c:chart>
  <c:spPr>
    <a:noFill/>
    <a:ln>
      <a:noFill/>
    </a:ln>
  </c:spPr>
  <c:txPr>
    <a:bodyPr/>
    <a:lstStyle/>
    <a:p>
      <a:pPr>
        <a:defRPr sz="3200"/>
      </a:pPr>
      <a:endParaRPr lang="fa-I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970" b="1" i="0" u="none" strike="noStrike" kern="1200" spc="0" baseline="0">
                <a:solidFill>
                  <a:schemeClr val="tx1"/>
                </a:solidFill>
                <a:latin typeface="Arial" charset="0"/>
                <a:ea typeface="Arial" charset="0"/>
                <a:cs typeface="Arial" charset="0"/>
              </a:defRPr>
            </a:pPr>
            <a:r>
              <a:rPr lang="en-US" sz="3600" b="1" dirty="0">
                <a:solidFill>
                  <a:schemeClr val="tx1"/>
                </a:solidFill>
                <a:latin typeface="Arial" charset="0"/>
                <a:ea typeface="Arial" charset="0"/>
                <a:cs typeface="Arial" charset="0"/>
              </a:rPr>
              <a:t>Chart </a:t>
            </a:r>
            <a:r>
              <a:rPr lang="en-US" sz="3600" b="1">
                <a:solidFill>
                  <a:schemeClr val="tx1"/>
                </a:solidFill>
                <a:latin typeface="Arial" charset="0"/>
                <a:ea typeface="Arial" charset="0"/>
                <a:cs typeface="Arial" charset="0"/>
              </a:rPr>
              <a:t>D - Title</a:t>
            </a:r>
            <a:endParaRPr lang="en-US" sz="3600" b="1" dirty="0">
              <a:solidFill>
                <a:schemeClr val="tx1"/>
              </a:solidFill>
              <a:latin typeface="Arial" charset="0"/>
              <a:ea typeface="Arial" charset="0"/>
              <a:cs typeface="Arial" charset="0"/>
            </a:endParaRPr>
          </a:p>
        </c:rich>
      </c:tx>
      <c:layout>
        <c:manualLayout>
          <c:xMode val="edge"/>
          <c:yMode val="edge"/>
          <c:x val="0.35373098641371992"/>
          <c:y val="1.1217681491475214E-3"/>
        </c:manualLayout>
      </c:layout>
      <c:overlay val="0"/>
      <c:spPr>
        <a:noFill/>
        <a:ln w="37084">
          <a:noFill/>
        </a:ln>
      </c:spPr>
    </c:title>
    <c:autoTitleDeleted val="0"/>
    <c:plotArea>
      <c:layout>
        <c:manualLayout>
          <c:layoutTarget val="inner"/>
          <c:xMode val="edge"/>
          <c:yMode val="edge"/>
          <c:x val="7.1945587198555094E-2"/>
          <c:y val="0.18243447742298799"/>
          <c:w val="0.89237340955380096"/>
          <c:h val="0.57213083665156228"/>
        </c:manualLayout>
      </c:layout>
      <c:barChart>
        <c:barDir val="col"/>
        <c:grouping val="clustered"/>
        <c:varyColors val="0"/>
        <c:ser>
          <c:idx val="0"/>
          <c:order val="0"/>
          <c:tx>
            <c:strRef>
              <c:f>Sheet1!$B$1</c:f>
              <c:strCache>
                <c:ptCount val="1"/>
                <c:pt idx="0">
                  <c:v>Series 1</c:v>
                </c:pt>
              </c:strCache>
            </c:strRef>
          </c:tx>
          <c:spPr>
            <a:solidFill>
              <a:srgbClr val="005BBB"/>
            </a:solidFill>
            <a:ln w="37084">
              <a:noFill/>
            </a:ln>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0D9-0A4C-852B-B43364744E8B}"/>
            </c:ext>
          </c:extLst>
        </c:ser>
        <c:ser>
          <c:idx val="1"/>
          <c:order val="1"/>
          <c:tx>
            <c:strRef>
              <c:f>Sheet1!$C$1</c:f>
              <c:strCache>
                <c:ptCount val="1"/>
                <c:pt idx="0">
                  <c:v>Series 2</c:v>
                </c:pt>
              </c:strCache>
            </c:strRef>
          </c:tx>
          <c:spPr>
            <a:solidFill>
              <a:srgbClr val="41B6E6"/>
            </a:solidFill>
            <a:ln w="37084">
              <a:noFill/>
            </a:ln>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0D9-0A4C-852B-B43364744E8B}"/>
            </c:ext>
          </c:extLst>
        </c:ser>
        <c:ser>
          <c:idx val="2"/>
          <c:order val="2"/>
          <c:tx>
            <c:strRef>
              <c:f>Sheet1!$D$1</c:f>
              <c:strCache>
                <c:ptCount val="1"/>
                <c:pt idx="0">
                  <c:v>Series 3</c:v>
                </c:pt>
              </c:strCache>
            </c:strRef>
          </c:tx>
          <c:spPr>
            <a:solidFill>
              <a:srgbClr val="E56D54"/>
            </a:solidFill>
            <a:ln w="37084">
              <a:noFill/>
            </a:ln>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0D9-0A4C-852B-B43364744E8B}"/>
            </c:ext>
          </c:extLst>
        </c:ser>
        <c:dLbls>
          <c:showLegendKey val="0"/>
          <c:showVal val="0"/>
          <c:showCatName val="0"/>
          <c:showSerName val="0"/>
          <c:showPercent val="0"/>
          <c:showBubbleSize val="0"/>
        </c:dLbls>
        <c:gapWidth val="219"/>
        <c:overlap val="-27"/>
        <c:axId val="2116943792"/>
        <c:axId val="2116946512"/>
      </c:barChart>
      <c:catAx>
        <c:axId val="2116943792"/>
        <c:scaling>
          <c:orientation val="minMax"/>
        </c:scaling>
        <c:delete val="0"/>
        <c:axPos val="b"/>
        <c:numFmt formatCode="General" sourceLinked="1"/>
        <c:majorTickMark val="none"/>
        <c:minorTickMark val="none"/>
        <c:tickLblPos val="nextTo"/>
        <c:spPr>
          <a:noFill/>
          <a:ln w="87983" cap="flat" cmpd="sng" algn="ctr">
            <a:solidFill>
              <a:schemeClr val="bg2">
                <a:lumMod val="50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Arial" charset="0"/>
                <a:ea typeface="Arial" charset="0"/>
                <a:cs typeface="Arial" charset="0"/>
              </a:defRPr>
            </a:pPr>
            <a:endParaRPr lang="fa-IR"/>
          </a:p>
        </c:txPr>
        <c:crossAx val="2116946512"/>
        <c:crosses val="autoZero"/>
        <c:auto val="1"/>
        <c:lblAlgn val="ctr"/>
        <c:lblOffset val="100"/>
        <c:noMultiLvlLbl val="0"/>
      </c:catAx>
      <c:valAx>
        <c:axId val="2116946512"/>
        <c:scaling>
          <c:orientation val="minMax"/>
        </c:scaling>
        <c:delete val="0"/>
        <c:axPos val="l"/>
        <c:majorGridlines>
          <c:spPr>
            <a:ln w="20304" cap="flat" cmpd="sng" algn="ctr">
              <a:solidFill>
                <a:schemeClr val="tx1">
                  <a:lumMod val="60000"/>
                  <a:lumOff val="40000"/>
                </a:schemeClr>
              </a:solidFill>
              <a:prstDash val="dash"/>
              <a:round/>
            </a:ln>
            <a:effectLst/>
          </c:spPr>
        </c:majorGridlines>
        <c:numFmt formatCode="General" sourceLinked="1"/>
        <c:majorTickMark val="none"/>
        <c:minorTickMark val="none"/>
        <c:tickLblPos val="nextTo"/>
        <c:spPr>
          <a:ln w="9271">
            <a:noFill/>
          </a:ln>
        </c:spPr>
        <c:txPr>
          <a:bodyPr rot="-60000000" spcFirstLastPara="1" vertOverflow="ellipsis" vert="horz" wrap="square" anchor="ctr" anchorCtr="1"/>
          <a:lstStyle/>
          <a:p>
            <a:pPr>
              <a:defRPr sz="2552" b="0" i="0" u="none" strike="noStrike" kern="1200" baseline="0">
                <a:solidFill>
                  <a:schemeClr val="tx1"/>
                </a:solidFill>
                <a:latin typeface="Arial" charset="0"/>
                <a:ea typeface="Arial" charset="0"/>
                <a:cs typeface="Arial" charset="0"/>
              </a:defRPr>
            </a:pPr>
            <a:endParaRPr lang="fa-IR"/>
          </a:p>
        </c:txPr>
        <c:crossAx val="2116943792"/>
        <c:crosses val="autoZero"/>
        <c:crossBetween val="between"/>
      </c:valAx>
      <c:spPr>
        <a:noFill/>
        <a:ln w="37084">
          <a:noFill/>
        </a:ln>
      </c:spPr>
    </c:plotArea>
    <c:legend>
      <c:legendPos val="b"/>
      <c:legendEntry>
        <c:idx val="0"/>
        <c:txPr>
          <a:bodyPr rot="0" spcFirstLastPara="1" vertOverflow="ellipsis" vert="horz" wrap="square" anchor="ctr" anchorCtr="1"/>
          <a:lstStyle/>
          <a:p>
            <a:pPr>
              <a:defRPr sz="2400" b="0" i="0" u="none" strike="noStrike" kern="1200" baseline="0">
                <a:solidFill>
                  <a:schemeClr val="tx1"/>
                </a:solidFill>
                <a:latin typeface="Arial" charset="0"/>
                <a:ea typeface="Arial" charset="0"/>
                <a:cs typeface="Arial" charset="0"/>
              </a:defRPr>
            </a:pPr>
            <a:endParaRPr lang="fa-IR"/>
          </a:p>
        </c:txPr>
      </c:legendEntry>
      <c:layout>
        <c:manualLayout>
          <c:xMode val="edge"/>
          <c:yMode val="edge"/>
          <c:x val="0.16080355552922587"/>
          <c:y val="0.91647316505196907"/>
          <c:w val="0.65376401541260043"/>
          <c:h val="6.0968015008725798E-2"/>
        </c:manualLayout>
      </c:layout>
      <c:overlay val="0"/>
      <c:spPr>
        <a:noFill/>
        <a:ln w="37084">
          <a:noFill/>
        </a:ln>
      </c:spPr>
      <c:txPr>
        <a:bodyPr rot="0" spcFirstLastPara="1" vertOverflow="ellipsis" vert="horz" wrap="square" anchor="ctr" anchorCtr="1"/>
        <a:lstStyle/>
        <a:p>
          <a:pPr>
            <a:defRPr sz="2400" b="0" i="0" u="none" strike="noStrike" kern="1200" baseline="0">
              <a:solidFill>
                <a:schemeClr val="tx1"/>
              </a:solidFill>
              <a:latin typeface="Arial" charset="0"/>
              <a:ea typeface="Arial" charset="0"/>
              <a:cs typeface="Arial" charset="0"/>
            </a:defRPr>
          </a:pPr>
          <a:endParaRPr lang="fa-IR"/>
        </a:p>
      </c:txPr>
    </c:legend>
    <c:plotVisOnly val="1"/>
    <c:dispBlanksAs val="gap"/>
    <c:showDLblsOverMax val="0"/>
  </c:chart>
  <c:spPr>
    <a:noFill/>
    <a:ln>
      <a:noFill/>
    </a:ln>
    <a:effectLst/>
  </c:spPr>
  <c:txPr>
    <a:bodyPr/>
    <a:lstStyle/>
    <a:p>
      <a:pPr>
        <a:defRPr/>
      </a:pPr>
      <a:endParaRPr lang="fa-I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9615C9-C6F1-014D-A3A7-7A5DB4A377FE}" type="doc">
      <dgm:prSet loTypeId="urn:microsoft.com/office/officeart/2005/8/layout/pyramid1" loCatId="" qsTypeId="urn:microsoft.com/office/officeart/2005/8/quickstyle/simple1" qsCatId="simple" csTypeId="urn:microsoft.com/office/officeart/2005/8/colors/accent1_2" csCatId="accent1" phldr="1"/>
      <dgm:spPr/>
    </dgm:pt>
    <dgm:pt modelId="{F2A80D4E-DCDF-DD47-B0A0-103201ABFF8D}">
      <dgm:prSet phldrT="[Text]" custT="1"/>
      <dgm:spPr>
        <a:solidFill>
          <a:schemeClr val="accent3"/>
        </a:solidFill>
        <a:ln>
          <a:solidFill>
            <a:schemeClr val="lt1">
              <a:hueOff val="0"/>
              <a:satOff val="0"/>
              <a:lumOff val="0"/>
            </a:schemeClr>
          </a:solidFill>
        </a:ln>
      </dgm:spPr>
      <dgm:t>
        <a:bodyPr anchor="b"/>
        <a:lstStyle/>
        <a:p>
          <a:r>
            <a:rPr lang="en-US" sz="9600" b="1" dirty="0">
              <a:solidFill>
                <a:schemeClr val="bg1"/>
              </a:solidFill>
            </a:rPr>
            <a:t>Series 1</a:t>
          </a:r>
          <a:br>
            <a:rPr lang="en-US" sz="9600" b="1" dirty="0">
              <a:solidFill>
                <a:schemeClr val="bg1"/>
              </a:solidFill>
            </a:rPr>
          </a:br>
          <a:endParaRPr lang="en-US" sz="6000" b="1" dirty="0">
            <a:solidFill>
              <a:schemeClr val="bg1"/>
            </a:solidFill>
          </a:endParaRPr>
        </a:p>
      </dgm:t>
    </dgm:pt>
    <dgm:pt modelId="{AAE9F486-967B-F741-A320-903B7BAD1BB6}" type="parTrans" cxnId="{5F0B9C5A-22D4-104D-A6D7-3D8E89847F26}">
      <dgm:prSet/>
      <dgm:spPr/>
      <dgm:t>
        <a:bodyPr/>
        <a:lstStyle/>
        <a:p>
          <a:endParaRPr lang="en-US" sz="7200"/>
        </a:p>
      </dgm:t>
    </dgm:pt>
    <dgm:pt modelId="{F9FAAC82-4768-9541-B270-7F034CA5B77C}" type="sibTrans" cxnId="{5F0B9C5A-22D4-104D-A6D7-3D8E89847F26}">
      <dgm:prSet/>
      <dgm:spPr/>
      <dgm:t>
        <a:bodyPr/>
        <a:lstStyle/>
        <a:p>
          <a:endParaRPr lang="en-US" sz="7200"/>
        </a:p>
      </dgm:t>
    </dgm:pt>
    <dgm:pt modelId="{7AF5E0A5-A3D5-5044-9AE9-85D2AACDE2EC}">
      <dgm:prSet phldrT="[Text]" custT="1"/>
      <dgm:spPr>
        <a:solidFill>
          <a:schemeClr val="accent2"/>
        </a:solidFill>
        <a:ln w="63500">
          <a:solidFill>
            <a:schemeClr val="bg1"/>
          </a:solidFill>
        </a:ln>
      </dgm:spPr>
      <dgm:t>
        <a:bodyPr anchor="b"/>
        <a:lstStyle/>
        <a:p>
          <a:pPr>
            <a:lnSpc>
              <a:spcPct val="100000"/>
            </a:lnSpc>
          </a:pPr>
          <a:r>
            <a:rPr lang="en-US" sz="9600" b="1" dirty="0">
              <a:solidFill>
                <a:schemeClr val="bg1"/>
              </a:solidFill>
            </a:rPr>
            <a:t>Series 2</a:t>
          </a:r>
        </a:p>
        <a:p>
          <a:pPr>
            <a:lnSpc>
              <a:spcPct val="100000"/>
            </a:lnSpc>
          </a:pPr>
          <a:endParaRPr lang="en-US" sz="6000" dirty="0">
            <a:solidFill>
              <a:schemeClr val="bg1"/>
            </a:solidFill>
          </a:endParaRPr>
        </a:p>
      </dgm:t>
    </dgm:pt>
    <dgm:pt modelId="{AB25051B-11ED-0545-8F30-6F13878D99BD}" type="parTrans" cxnId="{34D98D55-F8AB-774C-B43B-231FBFEC5E76}">
      <dgm:prSet/>
      <dgm:spPr/>
      <dgm:t>
        <a:bodyPr/>
        <a:lstStyle/>
        <a:p>
          <a:endParaRPr lang="en-US" sz="7200"/>
        </a:p>
      </dgm:t>
    </dgm:pt>
    <dgm:pt modelId="{A0BD8C14-DE4E-A647-A64E-204A7E481B5F}" type="sibTrans" cxnId="{34D98D55-F8AB-774C-B43B-231FBFEC5E76}">
      <dgm:prSet/>
      <dgm:spPr/>
      <dgm:t>
        <a:bodyPr/>
        <a:lstStyle/>
        <a:p>
          <a:endParaRPr lang="en-US" sz="7200"/>
        </a:p>
      </dgm:t>
    </dgm:pt>
    <dgm:pt modelId="{B9FB34F6-F115-BA4C-A756-11366D60939C}">
      <dgm:prSet phldrT="[Text]" custT="1"/>
      <dgm:spPr>
        <a:solidFill>
          <a:schemeClr val="accent1"/>
        </a:solidFill>
        <a:ln w="63500">
          <a:solidFill>
            <a:schemeClr val="bg1"/>
          </a:solidFill>
        </a:ln>
      </dgm:spPr>
      <dgm:t>
        <a:bodyPr anchor="b"/>
        <a:lstStyle/>
        <a:p>
          <a:r>
            <a:rPr lang="en-US" sz="9600" b="1" dirty="0">
              <a:solidFill>
                <a:schemeClr val="bg1"/>
              </a:solidFill>
            </a:rPr>
            <a:t>Series 3</a:t>
          </a:r>
        </a:p>
        <a:p>
          <a:endParaRPr lang="en-US" sz="6000" dirty="0">
            <a:solidFill>
              <a:schemeClr val="bg1"/>
            </a:solidFill>
          </a:endParaRPr>
        </a:p>
      </dgm:t>
      <dgm:extLst>
        <a:ext uri="{E40237B7-FDA0-4F09-8148-C483321AD2D9}">
          <dgm14:cNvPr xmlns:dgm14="http://schemas.microsoft.com/office/drawing/2010/diagram" id="0" name="" descr="Chart E"/>
        </a:ext>
      </dgm:extLst>
    </dgm:pt>
    <dgm:pt modelId="{AEDBE2E2-9C0E-DD46-9BA3-5962025226F9}" type="parTrans" cxnId="{9315592A-3DBF-904F-9DA5-8A88DCCC5AFB}">
      <dgm:prSet/>
      <dgm:spPr/>
      <dgm:t>
        <a:bodyPr/>
        <a:lstStyle/>
        <a:p>
          <a:endParaRPr lang="en-US" sz="7200"/>
        </a:p>
      </dgm:t>
    </dgm:pt>
    <dgm:pt modelId="{2058F22C-38E1-1B48-B638-4BF7908D4337}" type="sibTrans" cxnId="{9315592A-3DBF-904F-9DA5-8A88DCCC5AFB}">
      <dgm:prSet/>
      <dgm:spPr/>
      <dgm:t>
        <a:bodyPr/>
        <a:lstStyle/>
        <a:p>
          <a:endParaRPr lang="en-US" sz="7200"/>
        </a:p>
      </dgm:t>
    </dgm:pt>
    <dgm:pt modelId="{CC3A4FC8-1BA9-9048-BB1E-D88C367138D1}" type="pres">
      <dgm:prSet presAssocID="{AC9615C9-C6F1-014D-A3A7-7A5DB4A377FE}" presName="Name0" presStyleCnt="0">
        <dgm:presLayoutVars>
          <dgm:dir/>
          <dgm:animLvl val="lvl"/>
          <dgm:resizeHandles val="exact"/>
        </dgm:presLayoutVars>
      </dgm:prSet>
      <dgm:spPr/>
    </dgm:pt>
    <dgm:pt modelId="{C127AABA-8910-AC41-9833-0CFA9A9DF82B}" type="pres">
      <dgm:prSet presAssocID="{F2A80D4E-DCDF-DD47-B0A0-103201ABFF8D}" presName="Name8" presStyleCnt="0"/>
      <dgm:spPr/>
    </dgm:pt>
    <dgm:pt modelId="{3B50DBC0-D324-CC48-814E-1224FFB23FF8}" type="pres">
      <dgm:prSet presAssocID="{F2A80D4E-DCDF-DD47-B0A0-103201ABFF8D}" presName="level" presStyleLbl="node1" presStyleIdx="0" presStyleCnt="3">
        <dgm:presLayoutVars>
          <dgm:chMax val="1"/>
          <dgm:bulletEnabled val="1"/>
        </dgm:presLayoutVars>
      </dgm:prSet>
      <dgm:spPr/>
    </dgm:pt>
    <dgm:pt modelId="{3FE82FCB-BBCE-5F47-A785-76048297C6FA}" type="pres">
      <dgm:prSet presAssocID="{F2A80D4E-DCDF-DD47-B0A0-103201ABFF8D}" presName="levelTx" presStyleLbl="revTx" presStyleIdx="0" presStyleCnt="0">
        <dgm:presLayoutVars>
          <dgm:chMax val="1"/>
          <dgm:bulletEnabled val="1"/>
        </dgm:presLayoutVars>
      </dgm:prSet>
      <dgm:spPr/>
    </dgm:pt>
    <dgm:pt modelId="{4930E1E6-F99E-4A40-AC26-A9A216241580}" type="pres">
      <dgm:prSet presAssocID="{7AF5E0A5-A3D5-5044-9AE9-85D2AACDE2EC}" presName="Name8" presStyleCnt="0"/>
      <dgm:spPr/>
    </dgm:pt>
    <dgm:pt modelId="{49FAE39A-B2CF-D944-B834-B2EF233A6F89}" type="pres">
      <dgm:prSet presAssocID="{7AF5E0A5-A3D5-5044-9AE9-85D2AACDE2EC}" presName="level" presStyleLbl="node1" presStyleIdx="1" presStyleCnt="3" custScaleY="63853" custLinFactNeighborY="0">
        <dgm:presLayoutVars>
          <dgm:chMax val="1"/>
          <dgm:bulletEnabled val="1"/>
        </dgm:presLayoutVars>
      </dgm:prSet>
      <dgm:spPr/>
    </dgm:pt>
    <dgm:pt modelId="{F72C514A-07FD-0547-BA87-CE0EC865697F}" type="pres">
      <dgm:prSet presAssocID="{7AF5E0A5-A3D5-5044-9AE9-85D2AACDE2EC}" presName="levelTx" presStyleLbl="revTx" presStyleIdx="0" presStyleCnt="0">
        <dgm:presLayoutVars>
          <dgm:chMax val="1"/>
          <dgm:bulletEnabled val="1"/>
        </dgm:presLayoutVars>
      </dgm:prSet>
      <dgm:spPr/>
    </dgm:pt>
    <dgm:pt modelId="{8E501972-DD45-2241-8C2D-ABBD79CD69F3}" type="pres">
      <dgm:prSet presAssocID="{B9FB34F6-F115-BA4C-A756-11366D60939C}" presName="Name8" presStyleCnt="0"/>
      <dgm:spPr/>
    </dgm:pt>
    <dgm:pt modelId="{A8C62C20-56D4-5948-84F0-B67C9C2CF512}" type="pres">
      <dgm:prSet presAssocID="{B9FB34F6-F115-BA4C-A756-11366D60939C}" presName="level" presStyleLbl="node1" presStyleIdx="2" presStyleCnt="3" custScaleY="100000" custLinFactNeighborX="-4354" custLinFactNeighborY="4316">
        <dgm:presLayoutVars>
          <dgm:chMax val="1"/>
          <dgm:bulletEnabled val="1"/>
        </dgm:presLayoutVars>
      </dgm:prSet>
      <dgm:spPr/>
    </dgm:pt>
    <dgm:pt modelId="{011EBD37-4648-414E-9EBF-6A4C6B6DAA1E}" type="pres">
      <dgm:prSet presAssocID="{B9FB34F6-F115-BA4C-A756-11366D60939C}" presName="levelTx" presStyleLbl="revTx" presStyleIdx="0" presStyleCnt="0">
        <dgm:presLayoutVars>
          <dgm:chMax val="1"/>
          <dgm:bulletEnabled val="1"/>
        </dgm:presLayoutVars>
      </dgm:prSet>
      <dgm:spPr/>
    </dgm:pt>
  </dgm:ptLst>
  <dgm:cxnLst>
    <dgm:cxn modelId="{4555C307-2D4A-4F4C-83C3-7CA9AA55C00F}" type="presOf" srcId="{7AF5E0A5-A3D5-5044-9AE9-85D2AACDE2EC}" destId="{49FAE39A-B2CF-D944-B834-B2EF233A6F89}" srcOrd="0" destOrd="0" presId="urn:microsoft.com/office/officeart/2005/8/layout/pyramid1"/>
    <dgm:cxn modelId="{853C4811-7E28-F24B-AB47-9D36430FBA4F}" type="presOf" srcId="{7AF5E0A5-A3D5-5044-9AE9-85D2AACDE2EC}" destId="{F72C514A-07FD-0547-BA87-CE0EC865697F}" srcOrd="1" destOrd="0" presId="urn:microsoft.com/office/officeart/2005/8/layout/pyramid1"/>
    <dgm:cxn modelId="{9315592A-3DBF-904F-9DA5-8A88DCCC5AFB}" srcId="{AC9615C9-C6F1-014D-A3A7-7A5DB4A377FE}" destId="{B9FB34F6-F115-BA4C-A756-11366D60939C}" srcOrd="2" destOrd="0" parTransId="{AEDBE2E2-9C0E-DD46-9BA3-5962025226F9}" sibTransId="{2058F22C-38E1-1B48-B638-4BF7908D4337}"/>
    <dgm:cxn modelId="{DDE9F53E-1E0F-464C-B536-C265B1792B69}" type="presOf" srcId="{F2A80D4E-DCDF-DD47-B0A0-103201ABFF8D}" destId="{3FE82FCB-BBCE-5F47-A785-76048297C6FA}" srcOrd="1" destOrd="0" presId="urn:microsoft.com/office/officeart/2005/8/layout/pyramid1"/>
    <dgm:cxn modelId="{00C23643-6080-B048-BD88-6572A476E643}" type="presOf" srcId="{B9FB34F6-F115-BA4C-A756-11366D60939C}" destId="{011EBD37-4648-414E-9EBF-6A4C6B6DAA1E}" srcOrd="1" destOrd="0" presId="urn:microsoft.com/office/officeart/2005/8/layout/pyramid1"/>
    <dgm:cxn modelId="{458EF269-EDD6-5343-B53A-617D7FAEFDE0}" type="presOf" srcId="{B9FB34F6-F115-BA4C-A756-11366D60939C}" destId="{A8C62C20-56D4-5948-84F0-B67C9C2CF512}" srcOrd="0" destOrd="0" presId="urn:microsoft.com/office/officeart/2005/8/layout/pyramid1"/>
    <dgm:cxn modelId="{816A494A-9BBE-F64D-9734-C37C40D4CBF6}" type="presOf" srcId="{F2A80D4E-DCDF-DD47-B0A0-103201ABFF8D}" destId="{3B50DBC0-D324-CC48-814E-1224FFB23FF8}" srcOrd="0" destOrd="0" presId="urn:microsoft.com/office/officeart/2005/8/layout/pyramid1"/>
    <dgm:cxn modelId="{34D98D55-F8AB-774C-B43B-231FBFEC5E76}" srcId="{AC9615C9-C6F1-014D-A3A7-7A5DB4A377FE}" destId="{7AF5E0A5-A3D5-5044-9AE9-85D2AACDE2EC}" srcOrd="1" destOrd="0" parTransId="{AB25051B-11ED-0545-8F30-6F13878D99BD}" sibTransId="{A0BD8C14-DE4E-A647-A64E-204A7E481B5F}"/>
    <dgm:cxn modelId="{5F0B9C5A-22D4-104D-A6D7-3D8E89847F26}" srcId="{AC9615C9-C6F1-014D-A3A7-7A5DB4A377FE}" destId="{F2A80D4E-DCDF-DD47-B0A0-103201ABFF8D}" srcOrd="0" destOrd="0" parTransId="{AAE9F486-967B-F741-A320-903B7BAD1BB6}" sibTransId="{F9FAAC82-4768-9541-B270-7F034CA5B77C}"/>
    <dgm:cxn modelId="{44F698F9-E503-604B-A196-DF88D5E2BF28}" type="presOf" srcId="{AC9615C9-C6F1-014D-A3A7-7A5DB4A377FE}" destId="{CC3A4FC8-1BA9-9048-BB1E-D88C367138D1}" srcOrd="0" destOrd="0" presId="urn:microsoft.com/office/officeart/2005/8/layout/pyramid1"/>
    <dgm:cxn modelId="{EB8463B3-B386-BC48-A54B-B903B15DB018}" type="presParOf" srcId="{CC3A4FC8-1BA9-9048-BB1E-D88C367138D1}" destId="{C127AABA-8910-AC41-9833-0CFA9A9DF82B}" srcOrd="0" destOrd="0" presId="urn:microsoft.com/office/officeart/2005/8/layout/pyramid1"/>
    <dgm:cxn modelId="{CB8E435B-19DF-A14E-AC37-C573B58AFD43}" type="presParOf" srcId="{C127AABA-8910-AC41-9833-0CFA9A9DF82B}" destId="{3B50DBC0-D324-CC48-814E-1224FFB23FF8}" srcOrd="0" destOrd="0" presId="urn:microsoft.com/office/officeart/2005/8/layout/pyramid1"/>
    <dgm:cxn modelId="{FA11CBD5-4B86-B147-BFF3-C2920C42A0A5}" type="presParOf" srcId="{C127AABA-8910-AC41-9833-0CFA9A9DF82B}" destId="{3FE82FCB-BBCE-5F47-A785-76048297C6FA}" srcOrd="1" destOrd="0" presId="urn:microsoft.com/office/officeart/2005/8/layout/pyramid1"/>
    <dgm:cxn modelId="{C2E90630-F778-7D46-A0B5-4033BBD9E8A8}" type="presParOf" srcId="{CC3A4FC8-1BA9-9048-BB1E-D88C367138D1}" destId="{4930E1E6-F99E-4A40-AC26-A9A216241580}" srcOrd="1" destOrd="0" presId="urn:microsoft.com/office/officeart/2005/8/layout/pyramid1"/>
    <dgm:cxn modelId="{85027B49-272D-B742-8A11-5B5B71635F50}" type="presParOf" srcId="{4930E1E6-F99E-4A40-AC26-A9A216241580}" destId="{49FAE39A-B2CF-D944-B834-B2EF233A6F89}" srcOrd="0" destOrd="0" presId="urn:microsoft.com/office/officeart/2005/8/layout/pyramid1"/>
    <dgm:cxn modelId="{BD3222B9-F189-7241-B9AF-F70402E42E03}" type="presParOf" srcId="{4930E1E6-F99E-4A40-AC26-A9A216241580}" destId="{F72C514A-07FD-0547-BA87-CE0EC865697F}" srcOrd="1" destOrd="0" presId="urn:microsoft.com/office/officeart/2005/8/layout/pyramid1"/>
    <dgm:cxn modelId="{FA780DE5-2392-F74F-B4E2-8D51A26D3CC4}" type="presParOf" srcId="{CC3A4FC8-1BA9-9048-BB1E-D88C367138D1}" destId="{8E501972-DD45-2241-8C2D-ABBD79CD69F3}" srcOrd="2" destOrd="0" presId="urn:microsoft.com/office/officeart/2005/8/layout/pyramid1"/>
    <dgm:cxn modelId="{D9F22FF3-9F74-874F-9F89-0A94BDD0E4FB}" type="presParOf" srcId="{8E501972-DD45-2241-8C2D-ABBD79CD69F3}" destId="{A8C62C20-56D4-5948-84F0-B67C9C2CF512}" srcOrd="0" destOrd="0" presId="urn:microsoft.com/office/officeart/2005/8/layout/pyramid1"/>
    <dgm:cxn modelId="{377BFB92-7619-1241-A2D7-AA9E4D2B0A6A}" type="presParOf" srcId="{8E501972-DD45-2241-8C2D-ABBD79CD69F3}" destId="{011EBD37-4648-414E-9EBF-6A4C6B6DAA1E}"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C9615C9-C6F1-014D-A3A7-7A5DB4A377FE}" type="doc">
      <dgm:prSet loTypeId="urn:microsoft.com/office/officeart/2005/8/layout/pyramid1" loCatId="" qsTypeId="urn:microsoft.com/office/officeart/2005/8/quickstyle/simple1" qsCatId="simple" csTypeId="urn:microsoft.com/office/officeart/2005/8/colors/accent1_2" csCatId="accent1" phldr="1"/>
      <dgm:spPr/>
    </dgm:pt>
    <dgm:pt modelId="{F2A80D4E-DCDF-DD47-B0A0-103201ABFF8D}">
      <dgm:prSet phldrT="[Text]" custT="1"/>
      <dgm:spPr>
        <a:solidFill>
          <a:schemeClr val="accent3"/>
        </a:solidFill>
        <a:ln>
          <a:solidFill>
            <a:schemeClr val="lt1">
              <a:hueOff val="0"/>
              <a:satOff val="0"/>
              <a:lumOff val="0"/>
            </a:schemeClr>
          </a:solidFill>
        </a:ln>
      </dgm:spPr>
      <dgm:t>
        <a:bodyPr anchor="b"/>
        <a:lstStyle/>
        <a:p>
          <a:r>
            <a:rPr lang="en-US" sz="9600" b="1" dirty="0">
              <a:solidFill>
                <a:schemeClr val="bg1"/>
              </a:solidFill>
            </a:rPr>
            <a:t>Series 1</a:t>
          </a:r>
          <a:br>
            <a:rPr lang="en-US" sz="9600" b="1" dirty="0">
              <a:solidFill>
                <a:schemeClr val="bg1"/>
              </a:solidFill>
            </a:rPr>
          </a:br>
          <a:endParaRPr lang="en-US" sz="6000" b="1" dirty="0">
            <a:solidFill>
              <a:schemeClr val="bg1"/>
            </a:solidFill>
          </a:endParaRPr>
        </a:p>
      </dgm:t>
    </dgm:pt>
    <dgm:pt modelId="{AAE9F486-967B-F741-A320-903B7BAD1BB6}" type="parTrans" cxnId="{5F0B9C5A-22D4-104D-A6D7-3D8E89847F26}">
      <dgm:prSet/>
      <dgm:spPr/>
      <dgm:t>
        <a:bodyPr/>
        <a:lstStyle/>
        <a:p>
          <a:endParaRPr lang="en-US" sz="7200"/>
        </a:p>
      </dgm:t>
    </dgm:pt>
    <dgm:pt modelId="{F9FAAC82-4768-9541-B270-7F034CA5B77C}" type="sibTrans" cxnId="{5F0B9C5A-22D4-104D-A6D7-3D8E89847F26}">
      <dgm:prSet/>
      <dgm:spPr/>
      <dgm:t>
        <a:bodyPr/>
        <a:lstStyle/>
        <a:p>
          <a:endParaRPr lang="en-US" sz="7200"/>
        </a:p>
      </dgm:t>
    </dgm:pt>
    <dgm:pt modelId="{7AF5E0A5-A3D5-5044-9AE9-85D2AACDE2EC}">
      <dgm:prSet phldrT="[Text]" custT="1"/>
      <dgm:spPr>
        <a:solidFill>
          <a:schemeClr val="accent2"/>
        </a:solidFill>
        <a:ln w="63500">
          <a:solidFill>
            <a:schemeClr val="bg1"/>
          </a:solidFill>
        </a:ln>
      </dgm:spPr>
      <dgm:t>
        <a:bodyPr anchor="b"/>
        <a:lstStyle/>
        <a:p>
          <a:pPr>
            <a:lnSpc>
              <a:spcPct val="100000"/>
            </a:lnSpc>
          </a:pPr>
          <a:r>
            <a:rPr lang="en-US" sz="9600" b="1" dirty="0">
              <a:solidFill>
                <a:schemeClr val="bg1"/>
              </a:solidFill>
            </a:rPr>
            <a:t>Series 2</a:t>
          </a:r>
        </a:p>
        <a:p>
          <a:pPr>
            <a:lnSpc>
              <a:spcPct val="100000"/>
            </a:lnSpc>
          </a:pPr>
          <a:endParaRPr lang="en-US" sz="6000" dirty="0">
            <a:solidFill>
              <a:schemeClr val="bg1"/>
            </a:solidFill>
          </a:endParaRPr>
        </a:p>
      </dgm:t>
    </dgm:pt>
    <dgm:pt modelId="{AB25051B-11ED-0545-8F30-6F13878D99BD}" type="parTrans" cxnId="{34D98D55-F8AB-774C-B43B-231FBFEC5E76}">
      <dgm:prSet/>
      <dgm:spPr/>
      <dgm:t>
        <a:bodyPr/>
        <a:lstStyle/>
        <a:p>
          <a:endParaRPr lang="en-US" sz="7200"/>
        </a:p>
      </dgm:t>
    </dgm:pt>
    <dgm:pt modelId="{A0BD8C14-DE4E-A647-A64E-204A7E481B5F}" type="sibTrans" cxnId="{34D98D55-F8AB-774C-B43B-231FBFEC5E76}">
      <dgm:prSet/>
      <dgm:spPr/>
      <dgm:t>
        <a:bodyPr/>
        <a:lstStyle/>
        <a:p>
          <a:endParaRPr lang="en-US" sz="7200"/>
        </a:p>
      </dgm:t>
    </dgm:pt>
    <dgm:pt modelId="{B9FB34F6-F115-BA4C-A756-11366D60939C}">
      <dgm:prSet phldrT="[Text]" custT="1"/>
      <dgm:spPr>
        <a:solidFill>
          <a:schemeClr val="accent1"/>
        </a:solidFill>
        <a:ln w="63500">
          <a:solidFill>
            <a:schemeClr val="bg1"/>
          </a:solidFill>
        </a:ln>
      </dgm:spPr>
      <dgm:t>
        <a:bodyPr anchor="b"/>
        <a:lstStyle/>
        <a:p>
          <a:r>
            <a:rPr lang="en-US" sz="9600" b="1" dirty="0">
              <a:solidFill>
                <a:schemeClr val="bg1"/>
              </a:solidFill>
            </a:rPr>
            <a:t>Series 3</a:t>
          </a:r>
        </a:p>
        <a:p>
          <a:endParaRPr lang="en-US" sz="6000" dirty="0">
            <a:solidFill>
              <a:schemeClr val="bg1"/>
            </a:solidFill>
          </a:endParaRPr>
        </a:p>
      </dgm:t>
      <dgm:extLst>
        <a:ext uri="{E40237B7-FDA0-4F09-8148-C483321AD2D9}">
          <dgm14:cNvPr xmlns:dgm14="http://schemas.microsoft.com/office/drawing/2010/diagram" id="0" name="" descr="Chart E"/>
        </a:ext>
      </dgm:extLst>
    </dgm:pt>
    <dgm:pt modelId="{AEDBE2E2-9C0E-DD46-9BA3-5962025226F9}" type="parTrans" cxnId="{9315592A-3DBF-904F-9DA5-8A88DCCC5AFB}">
      <dgm:prSet/>
      <dgm:spPr/>
      <dgm:t>
        <a:bodyPr/>
        <a:lstStyle/>
        <a:p>
          <a:endParaRPr lang="en-US" sz="7200"/>
        </a:p>
      </dgm:t>
    </dgm:pt>
    <dgm:pt modelId="{2058F22C-38E1-1B48-B638-4BF7908D4337}" type="sibTrans" cxnId="{9315592A-3DBF-904F-9DA5-8A88DCCC5AFB}">
      <dgm:prSet/>
      <dgm:spPr/>
      <dgm:t>
        <a:bodyPr/>
        <a:lstStyle/>
        <a:p>
          <a:endParaRPr lang="en-US" sz="7200"/>
        </a:p>
      </dgm:t>
    </dgm:pt>
    <dgm:pt modelId="{CC3A4FC8-1BA9-9048-BB1E-D88C367138D1}" type="pres">
      <dgm:prSet presAssocID="{AC9615C9-C6F1-014D-A3A7-7A5DB4A377FE}" presName="Name0" presStyleCnt="0">
        <dgm:presLayoutVars>
          <dgm:dir/>
          <dgm:animLvl val="lvl"/>
          <dgm:resizeHandles val="exact"/>
        </dgm:presLayoutVars>
      </dgm:prSet>
      <dgm:spPr/>
    </dgm:pt>
    <dgm:pt modelId="{C127AABA-8910-AC41-9833-0CFA9A9DF82B}" type="pres">
      <dgm:prSet presAssocID="{F2A80D4E-DCDF-DD47-B0A0-103201ABFF8D}" presName="Name8" presStyleCnt="0"/>
      <dgm:spPr/>
    </dgm:pt>
    <dgm:pt modelId="{3B50DBC0-D324-CC48-814E-1224FFB23FF8}" type="pres">
      <dgm:prSet presAssocID="{F2A80D4E-DCDF-DD47-B0A0-103201ABFF8D}" presName="level" presStyleLbl="node1" presStyleIdx="0" presStyleCnt="3">
        <dgm:presLayoutVars>
          <dgm:chMax val="1"/>
          <dgm:bulletEnabled val="1"/>
        </dgm:presLayoutVars>
      </dgm:prSet>
      <dgm:spPr/>
    </dgm:pt>
    <dgm:pt modelId="{3FE82FCB-BBCE-5F47-A785-76048297C6FA}" type="pres">
      <dgm:prSet presAssocID="{F2A80D4E-DCDF-DD47-B0A0-103201ABFF8D}" presName="levelTx" presStyleLbl="revTx" presStyleIdx="0" presStyleCnt="0">
        <dgm:presLayoutVars>
          <dgm:chMax val="1"/>
          <dgm:bulletEnabled val="1"/>
        </dgm:presLayoutVars>
      </dgm:prSet>
      <dgm:spPr/>
    </dgm:pt>
    <dgm:pt modelId="{4930E1E6-F99E-4A40-AC26-A9A216241580}" type="pres">
      <dgm:prSet presAssocID="{7AF5E0A5-A3D5-5044-9AE9-85D2AACDE2EC}" presName="Name8" presStyleCnt="0"/>
      <dgm:spPr/>
    </dgm:pt>
    <dgm:pt modelId="{49FAE39A-B2CF-D944-B834-B2EF233A6F89}" type="pres">
      <dgm:prSet presAssocID="{7AF5E0A5-A3D5-5044-9AE9-85D2AACDE2EC}" presName="level" presStyleLbl="node1" presStyleIdx="1" presStyleCnt="3" custScaleY="63853" custLinFactNeighborY="0">
        <dgm:presLayoutVars>
          <dgm:chMax val="1"/>
          <dgm:bulletEnabled val="1"/>
        </dgm:presLayoutVars>
      </dgm:prSet>
      <dgm:spPr/>
    </dgm:pt>
    <dgm:pt modelId="{F72C514A-07FD-0547-BA87-CE0EC865697F}" type="pres">
      <dgm:prSet presAssocID="{7AF5E0A5-A3D5-5044-9AE9-85D2AACDE2EC}" presName="levelTx" presStyleLbl="revTx" presStyleIdx="0" presStyleCnt="0">
        <dgm:presLayoutVars>
          <dgm:chMax val="1"/>
          <dgm:bulletEnabled val="1"/>
        </dgm:presLayoutVars>
      </dgm:prSet>
      <dgm:spPr/>
    </dgm:pt>
    <dgm:pt modelId="{8E501972-DD45-2241-8C2D-ABBD79CD69F3}" type="pres">
      <dgm:prSet presAssocID="{B9FB34F6-F115-BA4C-A756-11366D60939C}" presName="Name8" presStyleCnt="0"/>
      <dgm:spPr/>
    </dgm:pt>
    <dgm:pt modelId="{A8C62C20-56D4-5948-84F0-B67C9C2CF512}" type="pres">
      <dgm:prSet presAssocID="{B9FB34F6-F115-BA4C-A756-11366D60939C}" presName="level" presStyleLbl="node1" presStyleIdx="2" presStyleCnt="3" custScaleY="100000" custLinFactNeighborX="-4354" custLinFactNeighborY="4316">
        <dgm:presLayoutVars>
          <dgm:chMax val="1"/>
          <dgm:bulletEnabled val="1"/>
        </dgm:presLayoutVars>
      </dgm:prSet>
      <dgm:spPr/>
    </dgm:pt>
    <dgm:pt modelId="{011EBD37-4648-414E-9EBF-6A4C6B6DAA1E}" type="pres">
      <dgm:prSet presAssocID="{B9FB34F6-F115-BA4C-A756-11366D60939C}" presName="levelTx" presStyleLbl="revTx" presStyleIdx="0" presStyleCnt="0">
        <dgm:presLayoutVars>
          <dgm:chMax val="1"/>
          <dgm:bulletEnabled val="1"/>
        </dgm:presLayoutVars>
      </dgm:prSet>
      <dgm:spPr/>
    </dgm:pt>
  </dgm:ptLst>
  <dgm:cxnLst>
    <dgm:cxn modelId="{4555C307-2D4A-4F4C-83C3-7CA9AA55C00F}" type="presOf" srcId="{7AF5E0A5-A3D5-5044-9AE9-85D2AACDE2EC}" destId="{49FAE39A-B2CF-D944-B834-B2EF233A6F89}" srcOrd="0" destOrd="0" presId="urn:microsoft.com/office/officeart/2005/8/layout/pyramid1"/>
    <dgm:cxn modelId="{853C4811-7E28-F24B-AB47-9D36430FBA4F}" type="presOf" srcId="{7AF5E0A5-A3D5-5044-9AE9-85D2AACDE2EC}" destId="{F72C514A-07FD-0547-BA87-CE0EC865697F}" srcOrd="1" destOrd="0" presId="urn:microsoft.com/office/officeart/2005/8/layout/pyramid1"/>
    <dgm:cxn modelId="{9315592A-3DBF-904F-9DA5-8A88DCCC5AFB}" srcId="{AC9615C9-C6F1-014D-A3A7-7A5DB4A377FE}" destId="{B9FB34F6-F115-BA4C-A756-11366D60939C}" srcOrd="2" destOrd="0" parTransId="{AEDBE2E2-9C0E-DD46-9BA3-5962025226F9}" sibTransId="{2058F22C-38E1-1B48-B638-4BF7908D4337}"/>
    <dgm:cxn modelId="{DDE9F53E-1E0F-464C-B536-C265B1792B69}" type="presOf" srcId="{F2A80D4E-DCDF-DD47-B0A0-103201ABFF8D}" destId="{3FE82FCB-BBCE-5F47-A785-76048297C6FA}" srcOrd="1" destOrd="0" presId="urn:microsoft.com/office/officeart/2005/8/layout/pyramid1"/>
    <dgm:cxn modelId="{00C23643-6080-B048-BD88-6572A476E643}" type="presOf" srcId="{B9FB34F6-F115-BA4C-A756-11366D60939C}" destId="{011EBD37-4648-414E-9EBF-6A4C6B6DAA1E}" srcOrd="1" destOrd="0" presId="urn:microsoft.com/office/officeart/2005/8/layout/pyramid1"/>
    <dgm:cxn modelId="{458EF269-EDD6-5343-B53A-617D7FAEFDE0}" type="presOf" srcId="{B9FB34F6-F115-BA4C-A756-11366D60939C}" destId="{A8C62C20-56D4-5948-84F0-B67C9C2CF512}" srcOrd="0" destOrd="0" presId="urn:microsoft.com/office/officeart/2005/8/layout/pyramid1"/>
    <dgm:cxn modelId="{816A494A-9BBE-F64D-9734-C37C40D4CBF6}" type="presOf" srcId="{F2A80D4E-DCDF-DD47-B0A0-103201ABFF8D}" destId="{3B50DBC0-D324-CC48-814E-1224FFB23FF8}" srcOrd="0" destOrd="0" presId="urn:microsoft.com/office/officeart/2005/8/layout/pyramid1"/>
    <dgm:cxn modelId="{34D98D55-F8AB-774C-B43B-231FBFEC5E76}" srcId="{AC9615C9-C6F1-014D-A3A7-7A5DB4A377FE}" destId="{7AF5E0A5-A3D5-5044-9AE9-85D2AACDE2EC}" srcOrd="1" destOrd="0" parTransId="{AB25051B-11ED-0545-8F30-6F13878D99BD}" sibTransId="{A0BD8C14-DE4E-A647-A64E-204A7E481B5F}"/>
    <dgm:cxn modelId="{5F0B9C5A-22D4-104D-A6D7-3D8E89847F26}" srcId="{AC9615C9-C6F1-014D-A3A7-7A5DB4A377FE}" destId="{F2A80D4E-DCDF-DD47-B0A0-103201ABFF8D}" srcOrd="0" destOrd="0" parTransId="{AAE9F486-967B-F741-A320-903B7BAD1BB6}" sibTransId="{F9FAAC82-4768-9541-B270-7F034CA5B77C}"/>
    <dgm:cxn modelId="{44F698F9-E503-604B-A196-DF88D5E2BF28}" type="presOf" srcId="{AC9615C9-C6F1-014D-A3A7-7A5DB4A377FE}" destId="{CC3A4FC8-1BA9-9048-BB1E-D88C367138D1}" srcOrd="0" destOrd="0" presId="urn:microsoft.com/office/officeart/2005/8/layout/pyramid1"/>
    <dgm:cxn modelId="{EB8463B3-B386-BC48-A54B-B903B15DB018}" type="presParOf" srcId="{CC3A4FC8-1BA9-9048-BB1E-D88C367138D1}" destId="{C127AABA-8910-AC41-9833-0CFA9A9DF82B}" srcOrd="0" destOrd="0" presId="urn:microsoft.com/office/officeart/2005/8/layout/pyramid1"/>
    <dgm:cxn modelId="{CB8E435B-19DF-A14E-AC37-C573B58AFD43}" type="presParOf" srcId="{C127AABA-8910-AC41-9833-0CFA9A9DF82B}" destId="{3B50DBC0-D324-CC48-814E-1224FFB23FF8}" srcOrd="0" destOrd="0" presId="urn:microsoft.com/office/officeart/2005/8/layout/pyramid1"/>
    <dgm:cxn modelId="{FA11CBD5-4B86-B147-BFF3-C2920C42A0A5}" type="presParOf" srcId="{C127AABA-8910-AC41-9833-0CFA9A9DF82B}" destId="{3FE82FCB-BBCE-5F47-A785-76048297C6FA}" srcOrd="1" destOrd="0" presId="urn:microsoft.com/office/officeart/2005/8/layout/pyramid1"/>
    <dgm:cxn modelId="{C2E90630-F778-7D46-A0B5-4033BBD9E8A8}" type="presParOf" srcId="{CC3A4FC8-1BA9-9048-BB1E-D88C367138D1}" destId="{4930E1E6-F99E-4A40-AC26-A9A216241580}" srcOrd="1" destOrd="0" presId="urn:microsoft.com/office/officeart/2005/8/layout/pyramid1"/>
    <dgm:cxn modelId="{85027B49-272D-B742-8A11-5B5B71635F50}" type="presParOf" srcId="{4930E1E6-F99E-4A40-AC26-A9A216241580}" destId="{49FAE39A-B2CF-D944-B834-B2EF233A6F89}" srcOrd="0" destOrd="0" presId="urn:microsoft.com/office/officeart/2005/8/layout/pyramid1"/>
    <dgm:cxn modelId="{BD3222B9-F189-7241-B9AF-F70402E42E03}" type="presParOf" srcId="{4930E1E6-F99E-4A40-AC26-A9A216241580}" destId="{F72C514A-07FD-0547-BA87-CE0EC865697F}" srcOrd="1" destOrd="0" presId="urn:microsoft.com/office/officeart/2005/8/layout/pyramid1"/>
    <dgm:cxn modelId="{FA780DE5-2392-F74F-B4E2-8D51A26D3CC4}" type="presParOf" srcId="{CC3A4FC8-1BA9-9048-BB1E-D88C367138D1}" destId="{8E501972-DD45-2241-8C2D-ABBD79CD69F3}" srcOrd="2" destOrd="0" presId="urn:microsoft.com/office/officeart/2005/8/layout/pyramid1"/>
    <dgm:cxn modelId="{D9F22FF3-9F74-874F-9F89-0A94BDD0E4FB}" type="presParOf" srcId="{8E501972-DD45-2241-8C2D-ABBD79CD69F3}" destId="{A8C62C20-56D4-5948-84F0-B67C9C2CF512}" srcOrd="0" destOrd="0" presId="urn:microsoft.com/office/officeart/2005/8/layout/pyramid1"/>
    <dgm:cxn modelId="{377BFB92-7619-1241-A2D7-AA9E4D2B0A6A}" type="presParOf" srcId="{8E501972-DD45-2241-8C2D-ABBD79CD69F3}" destId="{011EBD37-4648-414E-9EBF-6A4C6B6DAA1E}"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0DBC0-D324-CC48-814E-1224FFB23FF8}">
      <dsp:nvSpPr>
        <dsp:cNvPr id="0" name=""/>
        <dsp:cNvSpPr/>
      </dsp:nvSpPr>
      <dsp:spPr>
        <a:xfrm>
          <a:off x="8774819" y="0"/>
          <a:ext cx="10710599" cy="8310408"/>
        </a:xfrm>
        <a:prstGeom prst="trapezoid">
          <a:avLst>
            <a:gd name="adj" fmla="val 64441"/>
          </a:avLst>
        </a:prstGeom>
        <a:solidFill>
          <a:schemeClr val="accent3"/>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b" anchorCtr="0">
          <a:noAutofit/>
        </a:bodyPr>
        <a:lstStyle/>
        <a:p>
          <a:pPr marL="0" lvl="0" indent="0" algn="ctr" defTabSz="4267200">
            <a:lnSpc>
              <a:spcPct val="90000"/>
            </a:lnSpc>
            <a:spcBef>
              <a:spcPct val="0"/>
            </a:spcBef>
            <a:spcAft>
              <a:spcPct val="35000"/>
            </a:spcAft>
            <a:buNone/>
          </a:pPr>
          <a:r>
            <a:rPr lang="en-US" sz="9600" b="1" kern="1200" dirty="0">
              <a:solidFill>
                <a:schemeClr val="bg1"/>
              </a:solidFill>
            </a:rPr>
            <a:t>Series 1</a:t>
          </a:r>
          <a:br>
            <a:rPr lang="en-US" sz="9600" b="1" kern="1200" dirty="0">
              <a:solidFill>
                <a:schemeClr val="bg1"/>
              </a:solidFill>
            </a:rPr>
          </a:br>
          <a:endParaRPr lang="en-US" sz="6000" b="1" kern="1200" dirty="0">
            <a:solidFill>
              <a:schemeClr val="bg1"/>
            </a:solidFill>
          </a:endParaRPr>
        </a:p>
      </dsp:txBody>
      <dsp:txXfrm>
        <a:off x="8774819" y="0"/>
        <a:ext cx="10710599" cy="8310408"/>
      </dsp:txXfrm>
    </dsp:sp>
    <dsp:sp modelId="{49FAE39A-B2CF-D944-B834-B2EF233A6F89}">
      <dsp:nvSpPr>
        <dsp:cNvPr id="0" name=""/>
        <dsp:cNvSpPr/>
      </dsp:nvSpPr>
      <dsp:spPr>
        <a:xfrm>
          <a:off x="5355299" y="8310408"/>
          <a:ext cx="17549639" cy="5306445"/>
        </a:xfrm>
        <a:prstGeom prst="trapezoid">
          <a:avLst>
            <a:gd name="adj" fmla="val 64441"/>
          </a:avLst>
        </a:prstGeom>
        <a:solidFill>
          <a:schemeClr val="accent2"/>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b" anchorCtr="0">
          <a:noAutofit/>
        </a:bodyPr>
        <a:lstStyle/>
        <a:p>
          <a:pPr marL="0" lvl="0" indent="0" algn="ctr" defTabSz="4267200">
            <a:lnSpc>
              <a:spcPct val="100000"/>
            </a:lnSpc>
            <a:spcBef>
              <a:spcPct val="0"/>
            </a:spcBef>
            <a:spcAft>
              <a:spcPct val="35000"/>
            </a:spcAft>
            <a:buNone/>
          </a:pPr>
          <a:r>
            <a:rPr lang="en-US" sz="9600" b="1" kern="1200" dirty="0">
              <a:solidFill>
                <a:schemeClr val="bg1"/>
              </a:solidFill>
            </a:rPr>
            <a:t>Series 2</a:t>
          </a:r>
        </a:p>
        <a:p>
          <a:pPr marL="0" lvl="0" indent="0" algn="ctr" defTabSz="4267200">
            <a:lnSpc>
              <a:spcPct val="100000"/>
            </a:lnSpc>
            <a:spcBef>
              <a:spcPct val="0"/>
            </a:spcBef>
            <a:spcAft>
              <a:spcPct val="35000"/>
            </a:spcAft>
            <a:buNone/>
          </a:pPr>
          <a:endParaRPr lang="en-US" sz="6000" kern="1200" dirty="0">
            <a:solidFill>
              <a:schemeClr val="bg1"/>
            </a:solidFill>
          </a:endParaRPr>
        </a:p>
      </dsp:txBody>
      <dsp:txXfrm>
        <a:off x="8426486" y="8310408"/>
        <a:ext cx="11407265" cy="5306445"/>
      </dsp:txXfrm>
    </dsp:sp>
    <dsp:sp modelId="{A8C62C20-56D4-5948-84F0-B67C9C2CF512}">
      <dsp:nvSpPr>
        <dsp:cNvPr id="0" name=""/>
        <dsp:cNvSpPr/>
      </dsp:nvSpPr>
      <dsp:spPr>
        <a:xfrm>
          <a:off x="0" y="13616853"/>
          <a:ext cx="28260239" cy="8310408"/>
        </a:xfrm>
        <a:prstGeom prst="trapezoid">
          <a:avLst>
            <a:gd name="adj" fmla="val 64441"/>
          </a:avLst>
        </a:prstGeom>
        <a:solidFill>
          <a:schemeClr val="accent1"/>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b" anchorCtr="0">
          <a:noAutofit/>
        </a:bodyPr>
        <a:lstStyle/>
        <a:p>
          <a:pPr marL="0" lvl="0" indent="0" algn="ctr" defTabSz="4267200">
            <a:lnSpc>
              <a:spcPct val="90000"/>
            </a:lnSpc>
            <a:spcBef>
              <a:spcPct val="0"/>
            </a:spcBef>
            <a:spcAft>
              <a:spcPct val="35000"/>
            </a:spcAft>
            <a:buNone/>
          </a:pPr>
          <a:r>
            <a:rPr lang="en-US" sz="9600" b="1" kern="1200" dirty="0">
              <a:solidFill>
                <a:schemeClr val="bg1"/>
              </a:solidFill>
            </a:rPr>
            <a:t>Series 3</a:t>
          </a:r>
        </a:p>
        <a:p>
          <a:pPr marL="0" lvl="0" indent="0" algn="ctr" defTabSz="4267200">
            <a:lnSpc>
              <a:spcPct val="90000"/>
            </a:lnSpc>
            <a:spcBef>
              <a:spcPct val="0"/>
            </a:spcBef>
            <a:spcAft>
              <a:spcPct val="35000"/>
            </a:spcAft>
            <a:buNone/>
          </a:pPr>
          <a:endParaRPr lang="en-US" sz="6000" kern="1200" dirty="0">
            <a:solidFill>
              <a:schemeClr val="bg1"/>
            </a:solidFill>
          </a:endParaRPr>
        </a:p>
      </dsp:txBody>
      <dsp:txXfrm>
        <a:off x="4945541" y="13616853"/>
        <a:ext cx="18369155" cy="83104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0DBC0-D324-CC48-814E-1224FFB23FF8}">
      <dsp:nvSpPr>
        <dsp:cNvPr id="0" name=""/>
        <dsp:cNvSpPr/>
      </dsp:nvSpPr>
      <dsp:spPr>
        <a:xfrm>
          <a:off x="8774819" y="0"/>
          <a:ext cx="10710599" cy="8310408"/>
        </a:xfrm>
        <a:prstGeom prst="trapezoid">
          <a:avLst>
            <a:gd name="adj" fmla="val 64441"/>
          </a:avLst>
        </a:prstGeom>
        <a:solidFill>
          <a:schemeClr val="accent3"/>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b" anchorCtr="0">
          <a:noAutofit/>
        </a:bodyPr>
        <a:lstStyle/>
        <a:p>
          <a:pPr marL="0" lvl="0" indent="0" algn="ctr" defTabSz="4267200">
            <a:lnSpc>
              <a:spcPct val="90000"/>
            </a:lnSpc>
            <a:spcBef>
              <a:spcPct val="0"/>
            </a:spcBef>
            <a:spcAft>
              <a:spcPct val="35000"/>
            </a:spcAft>
            <a:buNone/>
          </a:pPr>
          <a:r>
            <a:rPr lang="en-US" sz="9600" b="1" kern="1200" dirty="0">
              <a:solidFill>
                <a:schemeClr val="bg1"/>
              </a:solidFill>
            </a:rPr>
            <a:t>Series 1</a:t>
          </a:r>
          <a:br>
            <a:rPr lang="en-US" sz="9600" b="1" kern="1200" dirty="0">
              <a:solidFill>
                <a:schemeClr val="bg1"/>
              </a:solidFill>
            </a:rPr>
          </a:br>
          <a:endParaRPr lang="en-US" sz="6000" b="1" kern="1200" dirty="0">
            <a:solidFill>
              <a:schemeClr val="bg1"/>
            </a:solidFill>
          </a:endParaRPr>
        </a:p>
      </dsp:txBody>
      <dsp:txXfrm>
        <a:off x="8774819" y="0"/>
        <a:ext cx="10710599" cy="8310408"/>
      </dsp:txXfrm>
    </dsp:sp>
    <dsp:sp modelId="{49FAE39A-B2CF-D944-B834-B2EF233A6F89}">
      <dsp:nvSpPr>
        <dsp:cNvPr id="0" name=""/>
        <dsp:cNvSpPr/>
      </dsp:nvSpPr>
      <dsp:spPr>
        <a:xfrm>
          <a:off x="5355299" y="8310408"/>
          <a:ext cx="17549639" cy="5306445"/>
        </a:xfrm>
        <a:prstGeom prst="trapezoid">
          <a:avLst>
            <a:gd name="adj" fmla="val 64441"/>
          </a:avLst>
        </a:prstGeom>
        <a:solidFill>
          <a:schemeClr val="accent2"/>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b" anchorCtr="0">
          <a:noAutofit/>
        </a:bodyPr>
        <a:lstStyle/>
        <a:p>
          <a:pPr marL="0" lvl="0" indent="0" algn="ctr" defTabSz="4267200">
            <a:lnSpc>
              <a:spcPct val="100000"/>
            </a:lnSpc>
            <a:spcBef>
              <a:spcPct val="0"/>
            </a:spcBef>
            <a:spcAft>
              <a:spcPct val="35000"/>
            </a:spcAft>
            <a:buNone/>
          </a:pPr>
          <a:r>
            <a:rPr lang="en-US" sz="9600" b="1" kern="1200" dirty="0">
              <a:solidFill>
                <a:schemeClr val="bg1"/>
              </a:solidFill>
            </a:rPr>
            <a:t>Series 2</a:t>
          </a:r>
        </a:p>
        <a:p>
          <a:pPr marL="0" lvl="0" indent="0" algn="ctr" defTabSz="4267200">
            <a:lnSpc>
              <a:spcPct val="100000"/>
            </a:lnSpc>
            <a:spcBef>
              <a:spcPct val="0"/>
            </a:spcBef>
            <a:spcAft>
              <a:spcPct val="35000"/>
            </a:spcAft>
            <a:buNone/>
          </a:pPr>
          <a:endParaRPr lang="en-US" sz="6000" kern="1200" dirty="0">
            <a:solidFill>
              <a:schemeClr val="bg1"/>
            </a:solidFill>
          </a:endParaRPr>
        </a:p>
      </dsp:txBody>
      <dsp:txXfrm>
        <a:off x="8426486" y="8310408"/>
        <a:ext cx="11407265" cy="5306445"/>
      </dsp:txXfrm>
    </dsp:sp>
    <dsp:sp modelId="{A8C62C20-56D4-5948-84F0-B67C9C2CF512}">
      <dsp:nvSpPr>
        <dsp:cNvPr id="0" name=""/>
        <dsp:cNvSpPr/>
      </dsp:nvSpPr>
      <dsp:spPr>
        <a:xfrm>
          <a:off x="0" y="13616853"/>
          <a:ext cx="28260239" cy="8310408"/>
        </a:xfrm>
        <a:prstGeom prst="trapezoid">
          <a:avLst>
            <a:gd name="adj" fmla="val 64441"/>
          </a:avLst>
        </a:prstGeom>
        <a:solidFill>
          <a:schemeClr val="accent1"/>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b" anchorCtr="0">
          <a:noAutofit/>
        </a:bodyPr>
        <a:lstStyle/>
        <a:p>
          <a:pPr marL="0" lvl="0" indent="0" algn="ctr" defTabSz="4267200">
            <a:lnSpc>
              <a:spcPct val="90000"/>
            </a:lnSpc>
            <a:spcBef>
              <a:spcPct val="0"/>
            </a:spcBef>
            <a:spcAft>
              <a:spcPct val="35000"/>
            </a:spcAft>
            <a:buNone/>
          </a:pPr>
          <a:r>
            <a:rPr lang="en-US" sz="9600" b="1" kern="1200" dirty="0">
              <a:solidFill>
                <a:schemeClr val="bg1"/>
              </a:solidFill>
            </a:rPr>
            <a:t>Series 3</a:t>
          </a:r>
        </a:p>
        <a:p>
          <a:pPr marL="0" lvl="0" indent="0" algn="ctr" defTabSz="4267200">
            <a:lnSpc>
              <a:spcPct val="90000"/>
            </a:lnSpc>
            <a:spcBef>
              <a:spcPct val="0"/>
            </a:spcBef>
            <a:spcAft>
              <a:spcPct val="35000"/>
            </a:spcAft>
            <a:buNone/>
          </a:pPr>
          <a:endParaRPr lang="en-US" sz="6000" kern="1200" dirty="0">
            <a:solidFill>
              <a:schemeClr val="bg1"/>
            </a:solidFill>
          </a:endParaRPr>
        </a:p>
      </dsp:txBody>
      <dsp:txXfrm>
        <a:off x="4945541" y="13616853"/>
        <a:ext cx="18369155" cy="831040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96A8FA-5B42-674C-B20D-1B27C6B6ED8B}" type="datetimeFigureOut">
              <a:rPr lang="en-US" smtClean="0"/>
              <a:t>2/8/2025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6A0952-F090-8947-9D2B-4C66FA805076}" type="slidenum">
              <a:rPr lang="en-US" smtClean="0"/>
              <a:t>‹#›</a:t>
            </a:fld>
            <a:endParaRPr lang="en-US"/>
          </a:p>
        </p:txBody>
      </p:sp>
    </p:spTree>
    <p:extLst>
      <p:ext uri="{BB962C8B-B14F-4D97-AF65-F5344CB8AC3E}">
        <p14:creationId xmlns:p14="http://schemas.microsoft.com/office/powerpoint/2010/main" val="191005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CF15A-2A27-7442-AB11-75F1A48A6AED}" type="datetimeFigureOut">
              <a:rPr lang="en-US" smtClean="0"/>
              <a:t>2/8/2025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CBA48-C438-7943-8380-32C73458EABA}" type="slidenum">
              <a:rPr lang="en-US" smtClean="0"/>
              <a:t>‹#›</a:t>
            </a:fld>
            <a:endParaRPr lang="en-US"/>
          </a:p>
        </p:txBody>
      </p:sp>
    </p:spTree>
    <p:extLst>
      <p:ext uri="{BB962C8B-B14F-4D97-AF65-F5344CB8AC3E}">
        <p14:creationId xmlns:p14="http://schemas.microsoft.com/office/powerpoint/2010/main" val="1051626867"/>
      </p:ext>
    </p:extLst>
  </p:cSld>
  <p:clrMap bg1="lt1" tx1="dk1" bg2="lt2" tx2="dk2" accent1="accent1" accent2="accent2" accent3="accent3" accent4="accent4" accent5="accent5" accent6="accent6" hlink="hlink" folHlink="folHlink"/>
  <p:notesStyle>
    <a:lvl1pPr marL="0" algn="l" defTabSz="914256" rtl="0" eaLnBrk="1" latinLnBrk="0" hangingPunct="1">
      <a:defRPr sz="1200" kern="1200">
        <a:solidFill>
          <a:schemeClr val="tx1"/>
        </a:solidFill>
        <a:latin typeface="+mn-lt"/>
        <a:ea typeface="+mn-ea"/>
        <a:cs typeface="+mn-cs"/>
      </a:defRPr>
    </a:lvl1pPr>
    <a:lvl2pPr marL="457128" algn="l" defTabSz="914256" rtl="0" eaLnBrk="1" latinLnBrk="0" hangingPunct="1">
      <a:defRPr sz="1200" kern="1200">
        <a:solidFill>
          <a:schemeClr val="tx1"/>
        </a:solidFill>
        <a:latin typeface="+mn-lt"/>
        <a:ea typeface="+mn-ea"/>
        <a:cs typeface="+mn-cs"/>
      </a:defRPr>
    </a:lvl2pPr>
    <a:lvl3pPr marL="914256" algn="l" defTabSz="914256" rtl="0" eaLnBrk="1" latinLnBrk="0" hangingPunct="1">
      <a:defRPr sz="1200" kern="1200">
        <a:solidFill>
          <a:schemeClr val="tx1"/>
        </a:solidFill>
        <a:latin typeface="+mn-lt"/>
        <a:ea typeface="+mn-ea"/>
        <a:cs typeface="+mn-cs"/>
      </a:defRPr>
    </a:lvl3pPr>
    <a:lvl4pPr marL="1371379" algn="l" defTabSz="914256" rtl="0" eaLnBrk="1" latinLnBrk="0" hangingPunct="1">
      <a:defRPr sz="1200" kern="1200">
        <a:solidFill>
          <a:schemeClr val="tx1"/>
        </a:solidFill>
        <a:latin typeface="+mn-lt"/>
        <a:ea typeface="+mn-ea"/>
        <a:cs typeface="+mn-cs"/>
      </a:defRPr>
    </a:lvl4pPr>
    <a:lvl5pPr marL="1828507" algn="l" defTabSz="914256" rtl="0" eaLnBrk="1" latinLnBrk="0" hangingPunct="1">
      <a:defRPr sz="1200" kern="1200">
        <a:solidFill>
          <a:schemeClr val="tx1"/>
        </a:solidFill>
        <a:latin typeface="+mn-lt"/>
        <a:ea typeface="+mn-ea"/>
        <a:cs typeface="+mn-cs"/>
      </a:defRPr>
    </a:lvl5pPr>
    <a:lvl6pPr marL="2285635" algn="l" defTabSz="914256" rtl="0" eaLnBrk="1" latinLnBrk="0" hangingPunct="1">
      <a:defRPr sz="1200" kern="1200">
        <a:solidFill>
          <a:schemeClr val="tx1"/>
        </a:solidFill>
        <a:latin typeface="+mn-lt"/>
        <a:ea typeface="+mn-ea"/>
        <a:cs typeface="+mn-cs"/>
      </a:defRPr>
    </a:lvl6pPr>
    <a:lvl7pPr marL="2742763" algn="l" defTabSz="914256" rtl="0" eaLnBrk="1" latinLnBrk="0" hangingPunct="1">
      <a:defRPr sz="1200" kern="1200">
        <a:solidFill>
          <a:schemeClr val="tx1"/>
        </a:solidFill>
        <a:latin typeface="+mn-lt"/>
        <a:ea typeface="+mn-ea"/>
        <a:cs typeface="+mn-cs"/>
      </a:defRPr>
    </a:lvl7pPr>
    <a:lvl8pPr marL="3199886" algn="l" defTabSz="914256" rtl="0" eaLnBrk="1" latinLnBrk="0" hangingPunct="1">
      <a:defRPr sz="1200" kern="1200">
        <a:solidFill>
          <a:schemeClr val="tx1"/>
        </a:solidFill>
        <a:latin typeface="+mn-lt"/>
        <a:ea typeface="+mn-ea"/>
        <a:cs typeface="+mn-cs"/>
      </a:defRPr>
    </a:lvl8pPr>
    <a:lvl9pPr marL="3657014" algn="l" defTabSz="914256"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Research Poster Templat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BE54EF-0D0E-46C0-AA69-82383DB47C2F}"/>
              </a:ext>
            </a:extLst>
          </p:cNvPr>
          <p:cNvSpPr>
            <a:spLocks noGrp="1"/>
          </p:cNvSpPr>
          <p:nvPr>
            <p:ph type="title"/>
          </p:nvPr>
        </p:nvSpPr>
        <p:spPr>
          <a:xfrm>
            <a:off x="13052617" y="1054330"/>
            <a:ext cx="36843246" cy="1385983"/>
          </a:xfrm>
          <a:prstGeom prst="rect">
            <a:avLst/>
          </a:prstGeom>
        </p:spPr>
        <p:txBody>
          <a:bodyPr/>
          <a:lstStyle>
            <a:lvl1pPr algn="r" rtl="1">
              <a:defRPr sz="6300" baseline="0">
                <a:solidFill>
                  <a:schemeClr val="bg1"/>
                </a:solidFill>
                <a:latin typeface=""/>
                <a:cs typeface="B Titr" panose="00000700000000000000" pitchFamily="2" charset="-78"/>
              </a:defRPr>
            </a:lvl1pPr>
          </a:lstStyle>
          <a:p>
            <a:r>
              <a:rPr lang="en-US" dirty="0"/>
              <a:t>Click to edit Master title style</a:t>
            </a:r>
          </a:p>
        </p:txBody>
      </p:sp>
      <p:sp>
        <p:nvSpPr>
          <p:cNvPr id="22" name="Picture Placeholder 2">
            <a:extLst>
              <a:ext uri="{FF2B5EF4-FFF2-40B4-BE49-F238E27FC236}">
                <a16:creationId xmlns:a16="http://schemas.microsoft.com/office/drawing/2014/main" id="{A7CF17FC-9377-46F3-96A4-363E94FE4C66}"/>
              </a:ext>
            </a:extLst>
          </p:cNvPr>
          <p:cNvSpPr>
            <a:spLocks noGrp="1"/>
          </p:cNvSpPr>
          <p:nvPr>
            <p:ph type="pic" sz="quarter" idx="26"/>
          </p:nvPr>
        </p:nvSpPr>
        <p:spPr>
          <a:xfrm>
            <a:off x="48067063" y="2533206"/>
            <a:ext cx="1828800" cy="1828800"/>
          </a:xfrm>
          <a:prstGeom prst="rect">
            <a:avLst/>
          </a:prstGeom>
          <a:solidFill>
            <a:schemeClr val="bg2">
              <a:lumMod val="85000"/>
            </a:schemeClr>
          </a:solidFill>
        </p:spPr>
        <p:txBody>
          <a:bodyPr/>
          <a:lstStyle>
            <a:lvl1pPr marL="0" indent="0" algn="ctr" rtl="1">
              <a:buNone/>
              <a:defRPr sz="2454" baseline="0">
                <a:latin typeface=""/>
                <a:cs typeface="B Nazanin" panose="00000400000000000000" pitchFamily="2" charset="-78"/>
              </a:defRPr>
            </a:lvl1pPr>
          </a:lstStyle>
          <a:p>
            <a:pPr marL="0" indent="0" algn="ctr">
              <a:buNone/>
            </a:pPr>
            <a:endParaRPr lang="en-US" dirty="0"/>
          </a:p>
        </p:txBody>
      </p:sp>
      <p:sp>
        <p:nvSpPr>
          <p:cNvPr id="5" name="Text Placeholder 4">
            <a:extLst>
              <a:ext uri="{FF2B5EF4-FFF2-40B4-BE49-F238E27FC236}">
                <a16:creationId xmlns:a16="http://schemas.microsoft.com/office/drawing/2014/main" id="{4B6B1455-FDB3-4CD7-A057-D62A2F8690F3}"/>
              </a:ext>
            </a:extLst>
          </p:cNvPr>
          <p:cNvSpPr>
            <a:spLocks noGrp="1"/>
          </p:cNvSpPr>
          <p:nvPr>
            <p:ph type="body" sz="quarter" idx="27"/>
          </p:nvPr>
        </p:nvSpPr>
        <p:spPr>
          <a:xfrm>
            <a:off x="13052617" y="2553183"/>
            <a:ext cx="33212430" cy="699429"/>
          </a:xfrm>
          <a:prstGeom prst="rect">
            <a:avLst/>
          </a:prstGeom>
        </p:spPr>
        <p:txBody>
          <a:bodyPr/>
          <a:lstStyle>
            <a:lvl1pPr algn="r" rtl="1">
              <a:buNone/>
              <a:defRPr sz="4201" b="1">
                <a:solidFill>
                  <a:schemeClr val="accent6">
                    <a:lumMod val="50000"/>
                    <a:lumOff val="50000"/>
                  </a:schemeClr>
                </a:solidFill>
              </a:defRPr>
            </a:lvl1pPr>
            <a:lvl2pPr algn="r" rtl="1">
              <a:buNone/>
              <a:defRPr>
                <a:solidFill>
                  <a:schemeClr val="accent6">
                    <a:lumMod val="50000"/>
                    <a:lumOff val="50000"/>
                  </a:schemeClr>
                </a:solidFill>
              </a:defRPr>
            </a:lvl2pPr>
            <a:lvl3pPr algn="r" rtl="1">
              <a:buNone/>
              <a:defRPr>
                <a:solidFill>
                  <a:schemeClr val="accent6">
                    <a:lumMod val="50000"/>
                    <a:lumOff val="50000"/>
                  </a:schemeClr>
                </a:solidFill>
              </a:defRPr>
            </a:lvl3pPr>
            <a:lvl4pPr algn="r" rtl="1">
              <a:buNone/>
              <a:defRPr>
                <a:solidFill>
                  <a:schemeClr val="accent6">
                    <a:lumMod val="50000"/>
                    <a:lumOff val="50000"/>
                  </a:schemeClr>
                </a:solidFill>
              </a:defRPr>
            </a:lvl4pPr>
            <a:lvl5pPr algn="r" rtl="1">
              <a:buNone/>
              <a:defRPr>
                <a:solidFill>
                  <a:schemeClr val="accent6">
                    <a:lumMod val="50000"/>
                    <a:lumOff val="50000"/>
                  </a:schemeClr>
                </a:solidFill>
              </a:defRPr>
            </a:lvl5pPr>
          </a:lstStyle>
          <a:p>
            <a:pPr lvl="0"/>
            <a:r>
              <a:rPr lang="en-US" dirty="0"/>
              <a:t>Click to edit Master text styles</a:t>
            </a:r>
          </a:p>
        </p:txBody>
      </p:sp>
      <p:sp>
        <p:nvSpPr>
          <p:cNvPr id="24" name="Text Placeholder 4">
            <a:extLst>
              <a:ext uri="{FF2B5EF4-FFF2-40B4-BE49-F238E27FC236}">
                <a16:creationId xmlns:a16="http://schemas.microsoft.com/office/drawing/2014/main" id="{B854872C-213A-442C-A185-4D98E4D7F7EA}"/>
              </a:ext>
            </a:extLst>
          </p:cNvPr>
          <p:cNvSpPr>
            <a:spLocks noGrp="1"/>
          </p:cNvSpPr>
          <p:nvPr>
            <p:ph type="body" sz="quarter" idx="28"/>
          </p:nvPr>
        </p:nvSpPr>
        <p:spPr>
          <a:xfrm>
            <a:off x="13052617" y="3385808"/>
            <a:ext cx="33212430" cy="699429"/>
          </a:xfrm>
          <a:prstGeom prst="rect">
            <a:avLst/>
          </a:prstGeom>
        </p:spPr>
        <p:txBody>
          <a:bodyPr/>
          <a:lstStyle>
            <a:lvl1pPr algn="r" rtl="1">
              <a:buNone/>
              <a:defRPr sz="4201" b="1">
                <a:solidFill>
                  <a:schemeClr val="bg1"/>
                </a:solidFill>
              </a:defRPr>
            </a:lvl1pPr>
            <a:lvl2pPr algn="r" rtl="1">
              <a:buNone/>
              <a:defRPr>
                <a:solidFill>
                  <a:schemeClr val="accent6">
                    <a:lumMod val="50000"/>
                    <a:lumOff val="50000"/>
                  </a:schemeClr>
                </a:solidFill>
              </a:defRPr>
            </a:lvl2pPr>
            <a:lvl3pPr algn="r" rtl="1">
              <a:buNone/>
              <a:defRPr>
                <a:solidFill>
                  <a:schemeClr val="accent6">
                    <a:lumMod val="50000"/>
                    <a:lumOff val="50000"/>
                  </a:schemeClr>
                </a:solidFill>
              </a:defRPr>
            </a:lvl3pPr>
            <a:lvl4pPr algn="r" rtl="1">
              <a:buNone/>
              <a:defRPr>
                <a:solidFill>
                  <a:schemeClr val="accent6">
                    <a:lumMod val="50000"/>
                    <a:lumOff val="50000"/>
                  </a:schemeClr>
                </a:solidFill>
              </a:defRPr>
            </a:lvl4pPr>
            <a:lvl5pPr algn="r" rtl="1">
              <a:buNone/>
              <a:defRPr>
                <a:solidFill>
                  <a:schemeClr val="accent6">
                    <a:lumMod val="50000"/>
                    <a:lumOff val="50000"/>
                  </a:schemeClr>
                </a:solidFill>
              </a:defRPr>
            </a:lvl5pPr>
          </a:lstStyle>
          <a:p>
            <a:pPr lvl="0"/>
            <a:r>
              <a:rPr lang="en-US" dirty="0"/>
              <a:t>Click to edit Master text styles</a:t>
            </a:r>
          </a:p>
        </p:txBody>
      </p:sp>
    </p:spTree>
    <p:extLst>
      <p:ext uri="{BB962C8B-B14F-4D97-AF65-F5344CB8AC3E}">
        <p14:creationId xmlns:p14="http://schemas.microsoft.com/office/powerpoint/2010/main" val="1411146558"/>
      </p:ext>
    </p:extLst>
  </p:cSld>
  <p:clrMapOvr>
    <a:masterClrMapping/>
  </p:clrMapOvr>
  <p:extLst>
    <p:ext uri="{DCECCB84-F9BA-43D5-87BE-67443E8EF086}">
      <p15:sldGuideLst xmlns:p15="http://schemas.microsoft.com/office/powerpoint/2012/main">
        <p15:guide id="1" orient="horz" pos="23184" userDrawn="1">
          <p15:clr>
            <a:srgbClr val="FBAE40"/>
          </p15:clr>
        </p15:guide>
        <p15:guide id="2" pos="896" userDrawn="1">
          <p15:clr>
            <a:srgbClr val="FBAE40"/>
          </p15:clr>
        </p15:guide>
        <p15:guide id="3" pos="31399" userDrawn="1">
          <p15:clr>
            <a:srgbClr val="FBAE40"/>
          </p15:clr>
        </p15:guide>
        <p15:guide id="4" orient="horz" pos="4391" userDrawn="1">
          <p15:clr>
            <a:srgbClr val="FBAE40"/>
          </p15:clr>
        </p15:guide>
        <p15:guide id="5" pos="20905" userDrawn="1">
          <p15:clr>
            <a:srgbClr val="FBAE40"/>
          </p15:clr>
        </p15:guide>
        <p15:guide id="6" pos="10416" userDrawn="1">
          <p15:clr>
            <a:srgbClr val="FBAE40"/>
          </p15:clr>
        </p15:guide>
        <p15:guide id="7" pos="11312" userDrawn="1">
          <p15:clr>
            <a:srgbClr val="FBAE40"/>
          </p15:clr>
        </p15:guide>
        <p15:guide id="8" pos="2180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0A82CCC-2120-4018-A22A-2E86B188439B}"/>
              </a:ext>
            </a:extLst>
          </p:cNvPr>
          <p:cNvSpPr>
            <a:spLocks noGrp="1"/>
          </p:cNvSpPr>
          <p:nvPr>
            <p:ph type="title"/>
          </p:nvPr>
        </p:nvSpPr>
        <p:spPr>
          <a:xfrm>
            <a:off x="13052617" y="1054330"/>
            <a:ext cx="36843246" cy="1385983"/>
          </a:xfrm>
          <a:prstGeom prst="rect">
            <a:avLst/>
          </a:prstGeom>
        </p:spPr>
        <p:txBody>
          <a:bodyPr/>
          <a:lstStyle>
            <a:lvl1pPr algn="l" rtl="0">
              <a:defRPr sz="6300" b="1" baseline="0">
                <a:solidFill>
                  <a:schemeClr val="bg1"/>
                </a:solidFill>
                <a:latin typeface=""/>
                <a:cs typeface="B Titr" panose="00000700000000000000" pitchFamily="2" charset="-78"/>
              </a:defRPr>
            </a:lvl1pPr>
          </a:lstStyle>
          <a:p>
            <a:r>
              <a:rPr lang="en-US" dirty="0"/>
              <a:t>Click to edit Master title style</a:t>
            </a:r>
          </a:p>
        </p:txBody>
      </p:sp>
      <p:sp>
        <p:nvSpPr>
          <p:cNvPr id="3" name="Picture Placeholder 2">
            <a:extLst>
              <a:ext uri="{FF2B5EF4-FFF2-40B4-BE49-F238E27FC236}">
                <a16:creationId xmlns:a16="http://schemas.microsoft.com/office/drawing/2014/main" id="{F7F8D29F-4454-4747-A5A5-6237A47F820B}"/>
              </a:ext>
            </a:extLst>
          </p:cNvPr>
          <p:cNvSpPr>
            <a:spLocks noGrp="1"/>
          </p:cNvSpPr>
          <p:nvPr>
            <p:ph type="pic" sz="quarter" idx="26"/>
          </p:nvPr>
        </p:nvSpPr>
        <p:spPr>
          <a:xfrm>
            <a:off x="48067063" y="2470311"/>
            <a:ext cx="1828800" cy="1828800"/>
          </a:xfrm>
          <a:prstGeom prst="rect">
            <a:avLst/>
          </a:prstGeom>
          <a:solidFill>
            <a:schemeClr val="bg2">
              <a:lumMod val="85000"/>
            </a:schemeClr>
          </a:solidFill>
        </p:spPr>
        <p:txBody>
          <a:bodyPr/>
          <a:lstStyle>
            <a:lvl1pPr marL="0" indent="0" algn="ctr" rtl="0">
              <a:buNone/>
              <a:defRPr sz="2454" baseline="0">
                <a:latin typeface=""/>
                <a:cs typeface="B Nazanin" panose="00000400000000000000" pitchFamily="2" charset="-78"/>
              </a:defRPr>
            </a:lvl1pPr>
          </a:lstStyle>
          <a:p>
            <a:pPr marL="0" indent="0" algn="ctr">
              <a:buNone/>
            </a:pPr>
            <a:endParaRPr lang="en-US" dirty="0"/>
          </a:p>
        </p:txBody>
      </p:sp>
      <p:sp>
        <p:nvSpPr>
          <p:cNvPr id="4" name="Text Placeholder 4">
            <a:extLst>
              <a:ext uri="{FF2B5EF4-FFF2-40B4-BE49-F238E27FC236}">
                <a16:creationId xmlns:a16="http://schemas.microsoft.com/office/drawing/2014/main" id="{D62DBDC4-06AB-46DB-A506-D1405AEC9E3C}"/>
              </a:ext>
            </a:extLst>
          </p:cNvPr>
          <p:cNvSpPr>
            <a:spLocks noGrp="1"/>
          </p:cNvSpPr>
          <p:nvPr>
            <p:ph type="body" sz="quarter" idx="27"/>
          </p:nvPr>
        </p:nvSpPr>
        <p:spPr>
          <a:xfrm>
            <a:off x="13052617" y="2553183"/>
            <a:ext cx="33212430" cy="699429"/>
          </a:xfrm>
          <a:prstGeom prst="rect">
            <a:avLst/>
          </a:prstGeom>
        </p:spPr>
        <p:txBody>
          <a:bodyPr/>
          <a:lstStyle>
            <a:lvl1pPr algn="l" rtl="0">
              <a:buNone/>
              <a:defRPr sz="4201" b="1">
                <a:solidFill>
                  <a:schemeClr val="accent6">
                    <a:lumMod val="50000"/>
                    <a:lumOff val="50000"/>
                  </a:schemeClr>
                </a:solidFill>
              </a:defRPr>
            </a:lvl1pPr>
            <a:lvl2pPr algn="r" rtl="1">
              <a:buNone/>
              <a:defRPr>
                <a:solidFill>
                  <a:schemeClr val="accent6">
                    <a:lumMod val="50000"/>
                    <a:lumOff val="50000"/>
                  </a:schemeClr>
                </a:solidFill>
              </a:defRPr>
            </a:lvl2pPr>
            <a:lvl3pPr algn="r" rtl="1">
              <a:buNone/>
              <a:defRPr>
                <a:solidFill>
                  <a:schemeClr val="accent6">
                    <a:lumMod val="50000"/>
                    <a:lumOff val="50000"/>
                  </a:schemeClr>
                </a:solidFill>
              </a:defRPr>
            </a:lvl3pPr>
            <a:lvl4pPr algn="r" rtl="1">
              <a:buNone/>
              <a:defRPr>
                <a:solidFill>
                  <a:schemeClr val="accent6">
                    <a:lumMod val="50000"/>
                    <a:lumOff val="50000"/>
                  </a:schemeClr>
                </a:solidFill>
              </a:defRPr>
            </a:lvl4pPr>
            <a:lvl5pPr algn="r" rtl="1">
              <a:buNone/>
              <a:defRPr>
                <a:solidFill>
                  <a:schemeClr val="accent6">
                    <a:lumMod val="50000"/>
                    <a:lumOff val="50000"/>
                  </a:schemeClr>
                </a:solidFill>
              </a:defRPr>
            </a:lvl5pPr>
          </a:lstStyle>
          <a:p>
            <a:pPr lvl="0"/>
            <a:r>
              <a:rPr lang="en-US" dirty="0"/>
              <a:t>Click to edit Master text styles</a:t>
            </a:r>
          </a:p>
        </p:txBody>
      </p:sp>
      <p:sp>
        <p:nvSpPr>
          <p:cNvPr id="5" name="Text Placeholder 4">
            <a:extLst>
              <a:ext uri="{FF2B5EF4-FFF2-40B4-BE49-F238E27FC236}">
                <a16:creationId xmlns:a16="http://schemas.microsoft.com/office/drawing/2014/main" id="{01758268-D2A9-4937-85A3-1385643F481B}"/>
              </a:ext>
            </a:extLst>
          </p:cNvPr>
          <p:cNvSpPr>
            <a:spLocks noGrp="1"/>
          </p:cNvSpPr>
          <p:nvPr>
            <p:ph type="body" sz="quarter" idx="28"/>
          </p:nvPr>
        </p:nvSpPr>
        <p:spPr>
          <a:xfrm>
            <a:off x="13052617" y="3385808"/>
            <a:ext cx="33212430" cy="699429"/>
          </a:xfrm>
          <a:prstGeom prst="rect">
            <a:avLst/>
          </a:prstGeom>
        </p:spPr>
        <p:txBody>
          <a:bodyPr/>
          <a:lstStyle>
            <a:lvl1pPr algn="l" rtl="0">
              <a:buNone/>
              <a:defRPr sz="4201" b="1">
                <a:solidFill>
                  <a:schemeClr val="bg1"/>
                </a:solidFill>
              </a:defRPr>
            </a:lvl1pPr>
            <a:lvl2pPr algn="r" rtl="1">
              <a:buNone/>
              <a:defRPr>
                <a:solidFill>
                  <a:schemeClr val="accent6">
                    <a:lumMod val="50000"/>
                    <a:lumOff val="50000"/>
                  </a:schemeClr>
                </a:solidFill>
              </a:defRPr>
            </a:lvl2pPr>
            <a:lvl3pPr algn="r" rtl="1">
              <a:buNone/>
              <a:defRPr>
                <a:solidFill>
                  <a:schemeClr val="accent6">
                    <a:lumMod val="50000"/>
                    <a:lumOff val="50000"/>
                  </a:schemeClr>
                </a:solidFill>
              </a:defRPr>
            </a:lvl3pPr>
            <a:lvl4pPr algn="r" rtl="1">
              <a:buNone/>
              <a:defRPr>
                <a:solidFill>
                  <a:schemeClr val="accent6">
                    <a:lumMod val="50000"/>
                    <a:lumOff val="50000"/>
                  </a:schemeClr>
                </a:solidFill>
              </a:defRPr>
            </a:lvl4pPr>
            <a:lvl5pPr algn="r" rtl="1">
              <a:buNone/>
              <a:defRPr>
                <a:solidFill>
                  <a:schemeClr val="accent6">
                    <a:lumMod val="50000"/>
                    <a:lumOff val="50000"/>
                  </a:schemeClr>
                </a:solidFill>
              </a:defRPr>
            </a:lvl5pPr>
          </a:lstStyle>
          <a:p>
            <a:pPr lvl="0"/>
            <a:r>
              <a:rPr lang="en-US" dirty="0"/>
              <a:t>Click to edit Master text styles</a:t>
            </a:r>
          </a:p>
        </p:txBody>
      </p:sp>
    </p:spTree>
    <p:extLst>
      <p:ext uri="{BB962C8B-B14F-4D97-AF65-F5344CB8AC3E}">
        <p14:creationId xmlns:p14="http://schemas.microsoft.com/office/powerpoint/2010/main" val="2159002578"/>
      </p:ext>
    </p:extLst>
  </p:cSld>
  <p:clrMapOvr>
    <a:masterClrMapping/>
  </p:clrMapOvr>
  <p:extLst>
    <p:ext uri="{DCECCB84-F9BA-43D5-87BE-67443E8EF086}">
      <p15:sldGuideLst xmlns:p15="http://schemas.microsoft.com/office/powerpoint/2012/main">
        <p15:guide id="1" orient="horz" pos="23184" userDrawn="1">
          <p15:clr>
            <a:srgbClr val="FBAE40"/>
          </p15:clr>
        </p15:guide>
        <p15:guide id="2" pos="896" userDrawn="1">
          <p15:clr>
            <a:srgbClr val="FBAE40"/>
          </p15:clr>
        </p15:guide>
        <p15:guide id="3" pos="31399" userDrawn="1">
          <p15:clr>
            <a:srgbClr val="FBAE40"/>
          </p15:clr>
        </p15:guide>
        <p15:guide id="4" orient="horz" pos="4391" userDrawn="1">
          <p15:clr>
            <a:srgbClr val="FBAE40"/>
          </p15:clr>
        </p15:guide>
        <p15:guide id="5" pos="20905" userDrawn="1">
          <p15:clr>
            <a:srgbClr val="FBAE40"/>
          </p15:clr>
        </p15:guide>
        <p15:guide id="6" pos="10416" userDrawn="1">
          <p15:clr>
            <a:srgbClr val="FBAE40"/>
          </p15:clr>
        </p15:guide>
        <p15:guide id="7" pos="11312" userDrawn="1">
          <p15:clr>
            <a:srgbClr val="FBAE40"/>
          </p15:clr>
        </p15:guide>
        <p15:guide id="8" pos="21801"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A0771B8C-9E75-7307-129F-716A0B42F8D6}"/>
              </a:ext>
            </a:extLst>
          </p:cNvPr>
          <p:cNvPicPr>
            <a:picLocks noChangeAspect="1"/>
          </p:cNvPicPr>
          <p:nvPr userDrawn="1"/>
        </p:nvPicPr>
        <p:blipFill>
          <a:blip r:embed="rId4"/>
          <a:stretch>
            <a:fillRect/>
          </a:stretch>
        </p:blipFill>
        <p:spPr>
          <a:xfrm>
            <a:off x="-2" y="17144371"/>
            <a:ext cx="51206400" cy="21225882"/>
          </a:xfrm>
          <a:prstGeom prst="rect">
            <a:avLst/>
          </a:prstGeom>
        </p:spPr>
      </p:pic>
      <p:sp>
        <p:nvSpPr>
          <p:cNvPr id="26" name="Rectangle 25">
            <a:extLst>
              <a:ext uri="{FF2B5EF4-FFF2-40B4-BE49-F238E27FC236}">
                <a16:creationId xmlns:a16="http://schemas.microsoft.com/office/drawing/2014/main" id="{437E8633-70B2-4F2E-BE8F-DCBA6223E883}"/>
              </a:ext>
            </a:extLst>
          </p:cNvPr>
          <p:cNvSpPr/>
          <p:nvPr userDrawn="1"/>
        </p:nvSpPr>
        <p:spPr>
          <a:xfrm>
            <a:off x="-2" y="14486021"/>
            <a:ext cx="51206402" cy="23918780"/>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CB57FED7-A4A7-7973-2975-50346A65F25A}"/>
              </a:ext>
            </a:extLst>
          </p:cNvPr>
          <p:cNvPicPr>
            <a:picLocks noChangeAspect="1"/>
          </p:cNvPicPr>
          <p:nvPr userDrawn="1"/>
        </p:nvPicPr>
        <p:blipFill>
          <a:blip r:embed="rId5">
            <a:extLst>
              <a:ext uri="{28A0092B-C50C-407E-A947-70E740481C1C}">
                <a14:useLocalDpi xmlns:a14="http://schemas.microsoft.com/office/drawing/2010/main" val="0"/>
              </a:ext>
            </a:extLst>
          </a:blip>
          <a:srcRect l="27190" t="41663" b="18658"/>
          <a:stretch/>
        </p:blipFill>
        <p:spPr>
          <a:xfrm flipH="1">
            <a:off x="29631560" y="0"/>
            <a:ext cx="21574840" cy="4701722"/>
          </a:xfrm>
          <a:prstGeom prst="rect">
            <a:avLst/>
          </a:prstGeom>
        </p:spPr>
      </p:pic>
      <p:pic>
        <p:nvPicPr>
          <p:cNvPr id="2" name="Picture 1">
            <a:extLst>
              <a:ext uri="{FF2B5EF4-FFF2-40B4-BE49-F238E27FC236}">
                <a16:creationId xmlns:a16="http://schemas.microsoft.com/office/drawing/2014/main" id="{F2C4A1A9-7720-030F-F3A0-216B323AE091}"/>
              </a:ext>
            </a:extLst>
          </p:cNvPr>
          <p:cNvPicPr>
            <a:picLocks noChangeAspect="1"/>
          </p:cNvPicPr>
          <p:nvPr userDrawn="1"/>
        </p:nvPicPr>
        <p:blipFill>
          <a:blip r:embed="rId5">
            <a:extLst>
              <a:ext uri="{28A0092B-C50C-407E-A947-70E740481C1C}">
                <a14:useLocalDpi xmlns:a14="http://schemas.microsoft.com/office/drawing/2010/main" val="0"/>
              </a:ext>
            </a:extLst>
          </a:blip>
          <a:srcRect t="41663" b="18658"/>
          <a:stretch/>
        </p:blipFill>
        <p:spPr>
          <a:xfrm>
            <a:off x="0" y="0"/>
            <a:ext cx="29631561" cy="4701722"/>
          </a:xfrm>
          <a:prstGeom prst="rect">
            <a:avLst/>
          </a:prstGeom>
        </p:spPr>
      </p:pic>
      <p:sp>
        <p:nvSpPr>
          <p:cNvPr id="5" name="Rectangle 4"/>
          <p:cNvSpPr/>
          <p:nvPr userDrawn="1"/>
        </p:nvSpPr>
        <p:spPr>
          <a:xfrm>
            <a:off x="0" y="4600582"/>
            <a:ext cx="51206400" cy="228597"/>
          </a:xfrm>
          <a:prstGeom prst="rect">
            <a:avLst/>
          </a:prstGeom>
          <a:solidFill>
            <a:schemeClr val="accent6">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57"/>
          </a:p>
        </p:txBody>
      </p:sp>
      <p:sp>
        <p:nvSpPr>
          <p:cNvPr id="10" name="Rectangle 9"/>
          <p:cNvSpPr/>
          <p:nvPr userDrawn="1"/>
        </p:nvSpPr>
        <p:spPr>
          <a:xfrm>
            <a:off x="0" y="35128201"/>
            <a:ext cx="51206400" cy="3276600"/>
          </a:xfrm>
          <a:prstGeom prst="rect">
            <a:avLst/>
          </a:prstGeom>
          <a:solidFill>
            <a:srgbClr val="882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cxnSp>
        <p:nvCxnSpPr>
          <p:cNvPr id="14" name="Straight Connector 13"/>
          <p:cNvCxnSpPr/>
          <p:nvPr userDrawn="1"/>
        </p:nvCxnSpPr>
        <p:spPr>
          <a:xfrm>
            <a:off x="20203200" y="35640000"/>
            <a:ext cx="0" cy="23159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1003200" y="35640000"/>
            <a:ext cx="0" cy="24082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3C4B1E5E-B0E1-094E-E6D9-23ED51E78BFB}"/>
              </a:ext>
            </a:extLst>
          </p:cNvPr>
          <p:cNvSpPr/>
          <p:nvPr userDrawn="1"/>
        </p:nvSpPr>
        <p:spPr>
          <a:xfrm>
            <a:off x="-2" y="373310"/>
            <a:ext cx="51206402" cy="3892864"/>
          </a:xfrm>
          <a:prstGeom prst="rect">
            <a:avLst/>
          </a:prstGeom>
          <a:solidFill>
            <a:schemeClr val="accent5">
              <a:lumMod val="50000"/>
              <a:alpha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865755" marR="269875" algn="justLow" rtl="1">
              <a:lnSpc>
                <a:spcPct val="60000"/>
              </a:lnSpc>
              <a:spcAft>
                <a:spcPts val="800"/>
              </a:spcAft>
            </a:pPr>
            <a:endParaRPr lang="en-US" sz="1100" kern="100" dirty="0">
              <a:effectLst/>
              <a:ea typeface="Calibri" panose="020F0502020204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AD846C1-B8E1-564F-225F-88AFD41610BB}"/>
              </a:ext>
            </a:extLst>
          </p:cNvPr>
          <p:cNvPicPr>
            <a:picLocks noChangeAspect="1"/>
          </p:cNvPicPr>
          <p:nvPr userDrawn="1"/>
        </p:nvPicPr>
        <p:blipFill>
          <a:blip r:embed="rId6">
            <a:biLevel thresh="25000"/>
          </a:blip>
          <a:stretch>
            <a:fillRect/>
          </a:stretch>
        </p:blipFill>
        <p:spPr>
          <a:xfrm>
            <a:off x="468450" y="829052"/>
            <a:ext cx="3599695" cy="3599695"/>
          </a:xfrm>
          <a:prstGeom prst="rect">
            <a:avLst/>
          </a:prstGeom>
        </p:spPr>
      </p:pic>
      <p:grpSp>
        <p:nvGrpSpPr>
          <p:cNvPr id="16" name="Group 15">
            <a:extLst>
              <a:ext uri="{FF2B5EF4-FFF2-40B4-BE49-F238E27FC236}">
                <a16:creationId xmlns:a16="http://schemas.microsoft.com/office/drawing/2014/main" id="{36572F65-6F0F-7EBE-D28D-BF8E1AFC72F4}"/>
              </a:ext>
            </a:extLst>
          </p:cNvPr>
          <p:cNvGrpSpPr/>
          <p:nvPr userDrawn="1"/>
        </p:nvGrpSpPr>
        <p:grpSpPr>
          <a:xfrm>
            <a:off x="4374220" y="1026174"/>
            <a:ext cx="3240000" cy="3240000"/>
            <a:chOff x="4374220" y="1026174"/>
            <a:chExt cx="3240000" cy="3240000"/>
          </a:xfrm>
        </p:grpSpPr>
        <p:pic>
          <p:nvPicPr>
            <p:cNvPr id="17" name="Picture 16">
              <a:extLst>
                <a:ext uri="{FF2B5EF4-FFF2-40B4-BE49-F238E27FC236}">
                  <a16:creationId xmlns:a16="http://schemas.microsoft.com/office/drawing/2014/main" id="{B6A1BA59-BBE2-DF0A-A5E4-06AA77C9E4F7}"/>
                </a:ext>
              </a:extLst>
            </p:cNvPr>
            <p:cNvPicPr>
              <a:picLocks noChangeAspect="1"/>
            </p:cNvPicPr>
            <p:nvPr userDrawn="1"/>
          </p:nvPicPr>
          <p:blipFill>
            <a:blip r:embed="rId7">
              <a:biLevel thresh="25000"/>
            </a:blip>
            <a:stretch>
              <a:fillRect/>
            </a:stretch>
          </p:blipFill>
          <p:spPr>
            <a:xfrm>
              <a:off x="4644220" y="1203343"/>
              <a:ext cx="2700000" cy="2166638"/>
            </a:xfrm>
            <a:prstGeom prst="rect">
              <a:avLst/>
            </a:prstGeom>
            <a:ln>
              <a:noFill/>
            </a:ln>
          </p:spPr>
        </p:pic>
        <p:sp>
          <p:nvSpPr>
            <p:cNvPr id="18" name="Oval 17">
              <a:extLst>
                <a:ext uri="{FF2B5EF4-FFF2-40B4-BE49-F238E27FC236}">
                  <a16:creationId xmlns:a16="http://schemas.microsoft.com/office/drawing/2014/main" id="{99ECC9C1-E504-47FD-9B7F-ADFF1FDE5FA1}"/>
                </a:ext>
              </a:extLst>
            </p:cNvPr>
            <p:cNvSpPr/>
            <p:nvPr userDrawn="1"/>
          </p:nvSpPr>
          <p:spPr>
            <a:xfrm>
              <a:off x="4374220" y="1026174"/>
              <a:ext cx="3240000" cy="3240000"/>
            </a:xfrm>
            <a:prstGeom prst="ellipse">
              <a:avLst/>
            </a:prstGeom>
            <a:noFill/>
            <a:ln w="1079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nchorCtr="1"/>
            <a:lstStyle/>
            <a:p>
              <a:pPr algn="ctr"/>
              <a:endParaRPr lang="en-US" dirty="0">
                <a:solidFill>
                  <a:schemeClr val="accent6"/>
                </a:solidFill>
                <a:latin typeface="Arial Black" panose="020B0A04020102020204" pitchFamily="34" charset="0"/>
              </a:endParaRPr>
            </a:p>
          </p:txBody>
        </p:sp>
        <p:sp>
          <p:nvSpPr>
            <p:cNvPr id="19" name="TextBox 18">
              <a:extLst>
                <a:ext uri="{FF2B5EF4-FFF2-40B4-BE49-F238E27FC236}">
                  <a16:creationId xmlns:a16="http://schemas.microsoft.com/office/drawing/2014/main" id="{EA2FACD5-7E5B-EE84-704F-8D424D069824}"/>
                </a:ext>
              </a:extLst>
            </p:cNvPr>
            <p:cNvSpPr txBox="1"/>
            <p:nvPr userDrawn="1"/>
          </p:nvSpPr>
          <p:spPr>
            <a:xfrm>
              <a:off x="4374220" y="3290373"/>
              <a:ext cx="3240000" cy="923330"/>
            </a:xfrm>
            <a:prstGeom prst="rect">
              <a:avLst/>
            </a:prstGeom>
            <a:noFill/>
            <a:ln>
              <a:noFill/>
            </a:ln>
          </p:spPr>
          <p:txBody>
            <a:bodyPr wrap="square">
              <a:spAutoFit/>
            </a:bodyPr>
            <a:lstStyle/>
            <a:p>
              <a:pPr algn="ctr"/>
              <a:r>
                <a:rPr lang="en-US" sz="5400" dirty="0">
                  <a:solidFill>
                    <a:schemeClr val="bg1"/>
                  </a:solidFill>
                  <a:latin typeface="Arial Black" panose="020B0A04020102020204" pitchFamily="34" charset="0"/>
                </a:rPr>
                <a:t>QUT</a:t>
              </a:r>
            </a:p>
          </p:txBody>
        </p:sp>
      </p:grpSp>
      <p:sp>
        <p:nvSpPr>
          <p:cNvPr id="21" name="TextBox 20">
            <a:extLst>
              <a:ext uri="{FF2B5EF4-FFF2-40B4-BE49-F238E27FC236}">
                <a16:creationId xmlns:a16="http://schemas.microsoft.com/office/drawing/2014/main" id="{DB5C1D87-BCDF-D567-0679-06046E4A340B}"/>
              </a:ext>
            </a:extLst>
          </p:cNvPr>
          <p:cNvSpPr txBox="1"/>
          <p:nvPr userDrawn="1"/>
        </p:nvSpPr>
        <p:spPr>
          <a:xfrm>
            <a:off x="42645895" y="35732084"/>
            <a:ext cx="8091190" cy="2585323"/>
          </a:xfrm>
          <a:prstGeom prst="rect">
            <a:avLst/>
          </a:prstGeom>
          <a:noFill/>
        </p:spPr>
        <p:txBody>
          <a:bodyPr wrap="square" rtlCol="1">
            <a:spAutoFit/>
          </a:bodyPr>
          <a:lstStyle/>
          <a:p>
            <a:pPr marL="0" marR="0" indent="0" algn="justLow" defTabSz="3686861" rtl="1" eaLnBrk="1" fontAlgn="auto" latinLnBrk="0" hangingPunct="1">
              <a:lnSpc>
                <a:spcPct val="100000"/>
              </a:lnSpc>
              <a:spcBef>
                <a:spcPts val="0"/>
              </a:spcBef>
              <a:spcAft>
                <a:spcPts val="0"/>
              </a:spcAft>
              <a:buClrTx/>
              <a:buSzTx/>
              <a:buFontTx/>
              <a:buNone/>
              <a:tabLst/>
              <a:defRPr/>
            </a:pPr>
            <a:r>
              <a:rPr lang="ar-SA" sz="5400" dirty="0">
                <a:solidFill>
                  <a:srgbClr val="FFFFFF"/>
                </a:solidFill>
                <a:effectLst/>
                <a:latin typeface="Haettenschweiler" panose="020B0706040902060204" pitchFamily="34" charset="0"/>
                <a:ea typeface="Calibri" panose="020F0502020204030204" pitchFamily="34" charset="0"/>
                <a:cs typeface="B Titr" panose="00000700000000000000" pitchFamily="2" charset="-78"/>
              </a:rPr>
              <a:t>دوازدهمین کنفرانس انرژی های تجدیدپذیر و تولید پراکنده</a:t>
            </a:r>
            <a:br>
              <a:rPr lang="en-US" sz="5400" b="1" i="0" kern="1200" dirty="0">
                <a:solidFill>
                  <a:schemeClr val="bg1"/>
                </a:solidFill>
                <a:effectLst/>
                <a:latin typeface="+mn-lt"/>
                <a:ea typeface="+mn-ea"/>
                <a:cs typeface="+mn-cs"/>
              </a:rPr>
            </a:br>
            <a:endParaRPr lang="en-US" sz="5400" dirty="0">
              <a:solidFill>
                <a:srgbClr val="FFFFFF"/>
              </a:solidFill>
              <a:effectLst/>
              <a:latin typeface="Haettenschweiler" panose="020B0706040902060204" pitchFamily="34" charset="0"/>
              <a:ea typeface="Calibri" panose="020F0502020204030204" pitchFamily="34" charset="0"/>
              <a:cs typeface="B Titr" panose="00000700000000000000" pitchFamily="2" charset="-78"/>
            </a:endParaRPr>
          </a:p>
        </p:txBody>
      </p:sp>
      <p:sp>
        <p:nvSpPr>
          <p:cNvPr id="22" name="TextBox 21">
            <a:extLst>
              <a:ext uri="{FF2B5EF4-FFF2-40B4-BE49-F238E27FC236}">
                <a16:creationId xmlns:a16="http://schemas.microsoft.com/office/drawing/2014/main" id="{20C5F80B-3E64-072A-2170-0328F915343A}"/>
              </a:ext>
            </a:extLst>
          </p:cNvPr>
          <p:cNvSpPr txBox="1"/>
          <p:nvPr userDrawn="1"/>
        </p:nvSpPr>
        <p:spPr>
          <a:xfrm>
            <a:off x="22903200" y="35732084"/>
            <a:ext cx="5400000" cy="2862322"/>
          </a:xfrm>
          <a:prstGeom prst="rect">
            <a:avLst/>
          </a:prstGeom>
          <a:noFill/>
        </p:spPr>
        <p:txBody>
          <a:bodyPr wrap="square" rtlCol="1">
            <a:spAutoFit/>
          </a:bodyPr>
          <a:lstStyle/>
          <a:p>
            <a:pPr marL="0" marR="0" indent="0" algn="justLow" defTabSz="3686861" rtl="1" eaLnBrk="1" fontAlgn="auto" latinLnBrk="0" hangingPunct="1">
              <a:lnSpc>
                <a:spcPct val="100000"/>
              </a:lnSpc>
              <a:spcBef>
                <a:spcPts val="0"/>
              </a:spcBef>
              <a:spcAft>
                <a:spcPts val="0"/>
              </a:spcAft>
              <a:buClrTx/>
              <a:buSzTx/>
              <a:buFontTx/>
              <a:buNone/>
              <a:tabLst/>
              <a:defRPr/>
            </a:pPr>
            <a:r>
              <a:rPr lang="fa-IR" sz="6000" b="1" i="0" kern="1200" dirty="0">
                <a:solidFill>
                  <a:schemeClr val="bg1"/>
                </a:solidFill>
                <a:effectLst/>
                <a:latin typeface="+mn-lt"/>
                <a:ea typeface="+mn-ea"/>
                <a:cs typeface="+mn-cs"/>
              </a:rPr>
              <a:t>دانشگاه</a:t>
            </a:r>
            <a:r>
              <a:rPr lang="fa-IR" sz="6000" b="1" i="0" kern="1200" baseline="0" dirty="0">
                <a:solidFill>
                  <a:schemeClr val="bg1"/>
                </a:solidFill>
                <a:effectLst/>
                <a:latin typeface="+mn-lt"/>
                <a:ea typeface="+mn-ea"/>
                <a:cs typeface="+mn-cs"/>
              </a:rPr>
              <a:t> صنعتی قم</a:t>
            </a:r>
            <a:br>
              <a:rPr lang="en-US" sz="6000" b="1" i="0" kern="1200" baseline="0" dirty="0">
                <a:solidFill>
                  <a:schemeClr val="bg1"/>
                </a:solidFill>
                <a:effectLst/>
                <a:latin typeface="+mn-lt"/>
                <a:ea typeface="+mn-ea"/>
                <a:cs typeface="+mn-cs"/>
              </a:rPr>
            </a:br>
            <a:r>
              <a:rPr lang="fa-IR" sz="6000" b="1" i="0" kern="1200" baseline="0" dirty="0">
                <a:solidFill>
                  <a:schemeClr val="bg1"/>
                </a:solidFill>
                <a:effectLst/>
                <a:latin typeface="+mn-lt"/>
                <a:ea typeface="+mn-ea"/>
                <a:cs typeface="+mn-cs"/>
              </a:rPr>
              <a:t>۰٨ اسفند ١٤۰٣</a:t>
            </a:r>
            <a:br>
              <a:rPr lang="en-US" sz="6000" b="1" i="0" kern="1200" baseline="0" dirty="0">
                <a:solidFill>
                  <a:schemeClr val="bg1"/>
                </a:solidFill>
                <a:effectLst/>
                <a:latin typeface="+mn-lt"/>
                <a:ea typeface="+mn-ea"/>
                <a:cs typeface="+mn-cs"/>
              </a:rPr>
            </a:br>
            <a:endParaRPr lang="fa-IR" sz="6000" b="1" i="0" kern="1200" dirty="0">
              <a:solidFill>
                <a:schemeClr val="bg1"/>
              </a:solidFill>
              <a:effectLst/>
              <a:latin typeface="+mn-lt"/>
              <a:ea typeface="+mn-ea"/>
              <a:cs typeface="+mn-cs"/>
            </a:endParaRPr>
          </a:p>
        </p:txBody>
      </p:sp>
      <p:sp>
        <p:nvSpPr>
          <p:cNvPr id="23" name="TextBox 22">
            <a:extLst>
              <a:ext uri="{FF2B5EF4-FFF2-40B4-BE49-F238E27FC236}">
                <a16:creationId xmlns:a16="http://schemas.microsoft.com/office/drawing/2014/main" id="{FE76D263-AD8F-790D-47F4-8AFDD612D6C7}"/>
              </a:ext>
            </a:extLst>
          </p:cNvPr>
          <p:cNvSpPr txBox="1"/>
          <p:nvPr userDrawn="1"/>
        </p:nvSpPr>
        <p:spPr>
          <a:xfrm>
            <a:off x="2157737" y="35723166"/>
            <a:ext cx="7427319" cy="2308324"/>
          </a:xfrm>
          <a:prstGeom prst="rect">
            <a:avLst/>
          </a:prstGeom>
          <a:noFill/>
        </p:spPr>
        <p:txBody>
          <a:bodyPr wrap="square" rtlCol="1">
            <a:spAutoFit/>
          </a:bodyPr>
          <a:lstStyle/>
          <a:p>
            <a:pPr algn="justLow"/>
            <a:r>
              <a:rPr lang="en-US" sz="4800" b="0" i="0" kern="1200" spc="100" baseline="0" dirty="0">
                <a:solidFill>
                  <a:schemeClr val="bg1"/>
                </a:solidFill>
                <a:effectLst/>
                <a:latin typeface="Haettenschweiler" panose="020B0706040902060204" pitchFamily="34" charset="0"/>
                <a:ea typeface="+mn-ea"/>
                <a:cs typeface="+mn-cs"/>
              </a:rPr>
              <a:t>Iranian Conference on Renewable Energies and Distributed Generation</a:t>
            </a:r>
            <a:br>
              <a:rPr lang="en-US" sz="4800" b="0" i="0" kern="1200" spc="100" baseline="0" dirty="0">
                <a:solidFill>
                  <a:schemeClr val="bg1"/>
                </a:solidFill>
                <a:effectLst/>
                <a:latin typeface="Haettenschweiler" panose="020B0706040902060204" pitchFamily="34" charset="0"/>
                <a:ea typeface="+mn-ea"/>
                <a:cs typeface="+mn-cs"/>
              </a:rPr>
            </a:br>
            <a:endParaRPr lang="en-US" sz="4800" b="0" i="0" kern="1200" spc="100" baseline="0" dirty="0">
              <a:solidFill>
                <a:schemeClr val="bg1"/>
              </a:solidFill>
              <a:effectLst/>
              <a:latin typeface="Haettenschweiler" panose="020B0706040902060204" pitchFamily="34" charset="0"/>
              <a:ea typeface="+mn-ea"/>
              <a:cs typeface="+mn-cs"/>
            </a:endParaRPr>
          </a:p>
        </p:txBody>
      </p:sp>
      <p:sp>
        <p:nvSpPr>
          <p:cNvPr id="24" name="TextBox 23">
            <a:extLst>
              <a:ext uri="{FF2B5EF4-FFF2-40B4-BE49-F238E27FC236}">
                <a16:creationId xmlns:a16="http://schemas.microsoft.com/office/drawing/2014/main" id="{B5A60609-AF7F-0D08-7C7E-E9385E9350C7}"/>
              </a:ext>
            </a:extLst>
          </p:cNvPr>
          <p:cNvSpPr txBox="1"/>
          <p:nvPr userDrawn="1"/>
        </p:nvSpPr>
        <p:spPr>
          <a:xfrm>
            <a:off x="753182" y="35105863"/>
            <a:ext cx="1689287" cy="2400657"/>
          </a:xfrm>
          <a:prstGeom prst="rect">
            <a:avLst/>
          </a:prstGeom>
          <a:noFill/>
        </p:spPr>
        <p:txBody>
          <a:bodyPr wrap="square" rtlCol="1">
            <a:spAutoFit/>
          </a:bodyPr>
          <a:lstStyle/>
          <a:p>
            <a:pPr algn="justLow"/>
            <a:r>
              <a:rPr lang="en-US" sz="15000" b="0" i="0" kern="1200" spc="100" baseline="0" dirty="0">
                <a:solidFill>
                  <a:schemeClr val="bg1"/>
                </a:solidFill>
                <a:effectLst/>
                <a:latin typeface="Haettenschweiler" panose="020B0706040902060204" pitchFamily="34" charset="0"/>
                <a:ea typeface="+mn-ea"/>
                <a:cs typeface="+mn-cs"/>
              </a:rPr>
              <a:t>12</a:t>
            </a:r>
          </a:p>
        </p:txBody>
      </p:sp>
    </p:spTree>
    <p:extLst>
      <p:ext uri="{BB962C8B-B14F-4D97-AF65-F5344CB8AC3E}">
        <p14:creationId xmlns:p14="http://schemas.microsoft.com/office/powerpoint/2010/main" val="1101499162"/>
      </p:ext>
    </p:extLst>
  </p:cSld>
  <p:clrMap bg1="lt1" tx1="dk1" bg2="lt2" tx2="dk2" accent1="accent1" accent2="accent2" accent3="accent3" accent4="accent4" accent5="accent5" accent6="accent6" hlink="hlink" folHlink="folHlink"/>
  <p:sldLayoutIdLst>
    <p:sldLayoutId id="2147483688" r:id="rId1"/>
    <p:sldLayoutId id="2147483689" r:id="rId2"/>
  </p:sldLayoutIdLst>
  <p:txStyles>
    <p:titleStyle>
      <a:lvl1pPr algn="l" defTabSz="1067378" rtl="0" eaLnBrk="1" latinLnBrk="0" hangingPunct="1">
        <a:lnSpc>
          <a:spcPct val="90000"/>
        </a:lnSpc>
        <a:spcBef>
          <a:spcPct val="0"/>
        </a:spcBef>
        <a:buNone/>
        <a:defRPr sz="5136" kern="1200">
          <a:solidFill>
            <a:schemeClr val="tx1"/>
          </a:solidFill>
          <a:latin typeface="+mj-lt"/>
          <a:ea typeface="+mj-ea"/>
          <a:cs typeface="+mj-cs"/>
        </a:defRPr>
      </a:lvl1pPr>
    </p:titleStyle>
    <p:bodyStyle>
      <a:lvl1pPr marL="266846" indent="-266846" algn="l" defTabSz="1067378" rtl="0" eaLnBrk="1" latinLnBrk="0" hangingPunct="1">
        <a:lnSpc>
          <a:spcPct val="90000"/>
        </a:lnSpc>
        <a:spcBef>
          <a:spcPts val="1165"/>
        </a:spcBef>
        <a:buFont typeface="Arial"/>
        <a:buChar char="•"/>
        <a:defRPr sz="3266" kern="1200">
          <a:solidFill>
            <a:schemeClr val="tx1"/>
          </a:solidFill>
          <a:latin typeface="+mn-lt"/>
          <a:ea typeface="+mn-ea"/>
          <a:cs typeface="+mn-cs"/>
        </a:defRPr>
      </a:lvl1pPr>
      <a:lvl2pPr marL="800533" indent="-266846" algn="l" defTabSz="1067378" rtl="0" eaLnBrk="1" latinLnBrk="0" hangingPunct="1">
        <a:lnSpc>
          <a:spcPct val="90000"/>
        </a:lnSpc>
        <a:spcBef>
          <a:spcPts val="583"/>
        </a:spcBef>
        <a:buFont typeface="Arial"/>
        <a:buChar char="•"/>
        <a:defRPr sz="2800" kern="1200">
          <a:solidFill>
            <a:schemeClr val="tx1"/>
          </a:solidFill>
          <a:latin typeface="+mn-lt"/>
          <a:ea typeface="+mn-ea"/>
          <a:cs typeface="+mn-cs"/>
        </a:defRPr>
      </a:lvl2pPr>
      <a:lvl3pPr marL="1334220" indent="-266846" algn="l" defTabSz="1067378" rtl="0" eaLnBrk="1" latinLnBrk="0" hangingPunct="1">
        <a:lnSpc>
          <a:spcPct val="90000"/>
        </a:lnSpc>
        <a:spcBef>
          <a:spcPts val="583"/>
        </a:spcBef>
        <a:buFont typeface="Arial"/>
        <a:buChar char="•"/>
        <a:defRPr sz="2335" kern="1200">
          <a:solidFill>
            <a:schemeClr val="tx1"/>
          </a:solidFill>
          <a:latin typeface="+mn-lt"/>
          <a:ea typeface="+mn-ea"/>
          <a:cs typeface="+mn-cs"/>
        </a:defRPr>
      </a:lvl3pPr>
      <a:lvl4pPr marL="1867906" indent="-266846" algn="l" defTabSz="1067378" rtl="0" eaLnBrk="1" latinLnBrk="0" hangingPunct="1">
        <a:lnSpc>
          <a:spcPct val="90000"/>
        </a:lnSpc>
        <a:spcBef>
          <a:spcPts val="583"/>
        </a:spcBef>
        <a:buFont typeface="Arial"/>
        <a:buChar char="•"/>
        <a:defRPr sz="2100" kern="1200">
          <a:solidFill>
            <a:schemeClr val="tx1"/>
          </a:solidFill>
          <a:latin typeface="+mn-lt"/>
          <a:ea typeface="+mn-ea"/>
          <a:cs typeface="+mn-cs"/>
        </a:defRPr>
      </a:lvl4pPr>
      <a:lvl5pPr marL="2401599" indent="-266846" algn="l" defTabSz="1067378" rtl="0" eaLnBrk="1" latinLnBrk="0" hangingPunct="1">
        <a:lnSpc>
          <a:spcPct val="90000"/>
        </a:lnSpc>
        <a:spcBef>
          <a:spcPts val="583"/>
        </a:spcBef>
        <a:buFont typeface="Arial"/>
        <a:buChar char="•"/>
        <a:defRPr sz="2100" kern="1200">
          <a:solidFill>
            <a:schemeClr val="tx1"/>
          </a:solidFill>
          <a:latin typeface="+mn-lt"/>
          <a:ea typeface="+mn-ea"/>
          <a:cs typeface="+mn-cs"/>
        </a:defRPr>
      </a:lvl5pPr>
      <a:lvl6pPr marL="2935287" indent="-266846" algn="l" defTabSz="1067378" rtl="0" eaLnBrk="1" latinLnBrk="0" hangingPunct="1">
        <a:lnSpc>
          <a:spcPct val="90000"/>
        </a:lnSpc>
        <a:spcBef>
          <a:spcPts val="583"/>
        </a:spcBef>
        <a:buFont typeface="Arial"/>
        <a:buChar char="•"/>
        <a:defRPr sz="2100" kern="1200">
          <a:solidFill>
            <a:schemeClr val="tx1"/>
          </a:solidFill>
          <a:latin typeface="+mn-lt"/>
          <a:ea typeface="+mn-ea"/>
          <a:cs typeface="+mn-cs"/>
        </a:defRPr>
      </a:lvl6pPr>
      <a:lvl7pPr marL="3468974" indent="-266846" algn="l" defTabSz="1067378" rtl="0" eaLnBrk="1" latinLnBrk="0" hangingPunct="1">
        <a:lnSpc>
          <a:spcPct val="90000"/>
        </a:lnSpc>
        <a:spcBef>
          <a:spcPts val="583"/>
        </a:spcBef>
        <a:buFont typeface="Arial"/>
        <a:buChar char="•"/>
        <a:defRPr sz="2100" kern="1200">
          <a:solidFill>
            <a:schemeClr val="tx1"/>
          </a:solidFill>
          <a:latin typeface="+mn-lt"/>
          <a:ea typeface="+mn-ea"/>
          <a:cs typeface="+mn-cs"/>
        </a:defRPr>
      </a:lvl7pPr>
      <a:lvl8pPr marL="4002660" indent="-266846" algn="l" defTabSz="1067378" rtl="0" eaLnBrk="1" latinLnBrk="0" hangingPunct="1">
        <a:lnSpc>
          <a:spcPct val="90000"/>
        </a:lnSpc>
        <a:spcBef>
          <a:spcPts val="583"/>
        </a:spcBef>
        <a:buFont typeface="Arial"/>
        <a:buChar char="•"/>
        <a:defRPr sz="2100" kern="1200">
          <a:solidFill>
            <a:schemeClr val="tx1"/>
          </a:solidFill>
          <a:latin typeface="+mn-lt"/>
          <a:ea typeface="+mn-ea"/>
          <a:cs typeface="+mn-cs"/>
        </a:defRPr>
      </a:lvl8pPr>
      <a:lvl9pPr marL="4536347" indent="-266846" algn="l" defTabSz="1067378" rtl="0" eaLnBrk="1" latinLnBrk="0" hangingPunct="1">
        <a:lnSpc>
          <a:spcPct val="90000"/>
        </a:lnSpc>
        <a:spcBef>
          <a:spcPts val="583"/>
        </a:spcBef>
        <a:buFont typeface="Arial"/>
        <a:buChar char="•"/>
        <a:defRPr sz="2100" kern="1200">
          <a:solidFill>
            <a:schemeClr val="tx1"/>
          </a:solidFill>
          <a:latin typeface="+mn-lt"/>
          <a:ea typeface="+mn-ea"/>
          <a:cs typeface="+mn-cs"/>
        </a:defRPr>
      </a:lvl9pPr>
    </p:bodyStyle>
    <p:otherStyle>
      <a:defPPr>
        <a:defRPr lang="en-US"/>
      </a:defPPr>
      <a:lvl1pPr marL="0" algn="l" defTabSz="1067378" rtl="0" eaLnBrk="1" latinLnBrk="0" hangingPunct="1">
        <a:defRPr sz="2100" kern="1200">
          <a:solidFill>
            <a:schemeClr val="tx1"/>
          </a:solidFill>
          <a:latin typeface="+mn-lt"/>
          <a:ea typeface="+mn-ea"/>
          <a:cs typeface="+mn-cs"/>
        </a:defRPr>
      </a:lvl1pPr>
      <a:lvl2pPr marL="533687" algn="l" defTabSz="1067378" rtl="0" eaLnBrk="1" latinLnBrk="0" hangingPunct="1">
        <a:defRPr sz="2100" kern="1200">
          <a:solidFill>
            <a:schemeClr val="tx1"/>
          </a:solidFill>
          <a:latin typeface="+mn-lt"/>
          <a:ea typeface="+mn-ea"/>
          <a:cs typeface="+mn-cs"/>
        </a:defRPr>
      </a:lvl2pPr>
      <a:lvl3pPr marL="1067378" algn="l" defTabSz="1067378" rtl="0" eaLnBrk="1" latinLnBrk="0" hangingPunct="1">
        <a:defRPr sz="2100" kern="1200">
          <a:solidFill>
            <a:schemeClr val="tx1"/>
          </a:solidFill>
          <a:latin typeface="+mn-lt"/>
          <a:ea typeface="+mn-ea"/>
          <a:cs typeface="+mn-cs"/>
        </a:defRPr>
      </a:lvl3pPr>
      <a:lvl4pPr marL="1601065" algn="l" defTabSz="1067378" rtl="0" eaLnBrk="1" latinLnBrk="0" hangingPunct="1">
        <a:defRPr sz="2100" kern="1200">
          <a:solidFill>
            <a:schemeClr val="tx1"/>
          </a:solidFill>
          <a:latin typeface="+mn-lt"/>
          <a:ea typeface="+mn-ea"/>
          <a:cs typeface="+mn-cs"/>
        </a:defRPr>
      </a:lvl4pPr>
      <a:lvl5pPr marL="2134752" algn="l" defTabSz="1067378" rtl="0" eaLnBrk="1" latinLnBrk="0" hangingPunct="1">
        <a:defRPr sz="2100" kern="1200">
          <a:solidFill>
            <a:schemeClr val="tx1"/>
          </a:solidFill>
          <a:latin typeface="+mn-lt"/>
          <a:ea typeface="+mn-ea"/>
          <a:cs typeface="+mn-cs"/>
        </a:defRPr>
      </a:lvl5pPr>
      <a:lvl6pPr marL="2668439" algn="l" defTabSz="1067378" rtl="0" eaLnBrk="1" latinLnBrk="0" hangingPunct="1">
        <a:defRPr sz="2100" kern="1200">
          <a:solidFill>
            <a:schemeClr val="tx1"/>
          </a:solidFill>
          <a:latin typeface="+mn-lt"/>
          <a:ea typeface="+mn-ea"/>
          <a:cs typeface="+mn-cs"/>
        </a:defRPr>
      </a:lvl6pPr>
      <a:lvl7pPr marL="3202126" algn="l" defTabSz="1067378" rtl="0" eaLnBrk="1" latinLnBrk="0" hangingPunct="1">
        <a:defRPr sz="2100" kern="1200">
          <a:solidFill>
            <a:schemeClr val="tx1"/>
          </a:solidFill>
          <a:latin typeface="+mn-lt"/>
          <a:ea typeface="+mn-ea"/>
          <a:cs typeface="+mn-cs"/>
        </a:defRPr>
      </a:lvl7pPr>
      <a:lvl8pPr marL="3735820" algn="l" defTabSz="1067378" rtl="0" eaLnBrk="1" latinLnBrk="0" hangingPunct="1">
        <a:defRPr sz="2100" kern="1200">
          <a:solidFill>
            <a:schemeClr val="tx1"/>
          </a:solidFill>
          <a:latin typeface="+mn-lt"/>
          <a:ea typeface="+mn-ea"/>
          <a:cs typeface="+mn-cs"/>
        </a:defRPr>
      </a:lvl8pPr>
      <a:lvl9pPr marL="4269507" algn="l" defTabSz="1067378"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chart" Target="../charts/chart3.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chart" Target="../charts/chart2.xml"/><Relationship Id="rId5" Type="http://schemas.openxmlformats.org/officeDocument/2006/relationships/diagramQuickStyle" Target="../diagrams/quickStyle1.xml"/><Relationship Id="rId15" Type="http://schemas.openxmlformats.org/officeDocument/2006/relationships/chart" Target="../charts/chart4.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chart" Target="../charts/chart1.xml"/><Relationship Id="rId1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chart" Target="../charts/chart7.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chart" Target="../charts/chart6.xml"/><Relationship Id="rId5" Type="http://schemas.openxmlformats.org/officeDocument/2006/relationships/diagramQuickStyle" Target="../diagrams/quickStyle2.xml"/><Relationship Id="rId15" Type="http://schemas.openxmlformats.org/officeDocument/2006/relationships/chart" Target="../charts/chart8.xml"/><Relationship Id="rId10" Type="http://schemas.openxmlformats.org/officeDocument/2006/relationships/image" Target="../media/image7.png"/><Relationship Id="rId4" Type="http://schemas.openxmlformats.org/officeDocument/2006/relationships/diagramLayout" Target="../diagrams/layout2.xml"/><Relationship Id="rId9" Type="http://schemas.openxmlformats.org/officeDocument/2006/relationships/chart" Target="../charts/chart5.xml"/><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AF8E2-4FB3-49CB-A66C-55B1D33C6878}"/>
              </a:ext>
            </a:extLst>
          </p:cNvPr>
          <p:cNvSpPr>
            <a:spLocks noGrp="1"/>
          </p:cNvSpPr>
          <p:nvPr>
            <p:ph type="title"/>
          </p:nvPr>
        </p:nvSpPr>
        <p:spPr>
          <a:xfrm>
            <a:off x="9336505" y="1054330"/>
            <a:ext cx="40559358" cy="1385983"/>
          </a:xfrm>
        </p:spPr>
        <p:txBody>
          <a:bodyPr/>
          <a:lstStyle/>
          <a:p>
            <a:r>
              <a:rPr lang="fa-IR" dirty="0"/>
              <a:t>عنوان مقاله</a:t>
            </a:r>
            <a:endParaRPr lang="en-US" dirty="0"/>
          </a:p>
        </p:txBody>
      </p:sp>
      <p:sp>
        <p:nvSpPr>
          <p:cNvPr id="3" name="Picture Placeholder 2">
            <a:extLst>
              <a:ext uri="{FF2B5EF4-FFF2-40B4-BE49-F238E27FC236}">
                <a16:creationId xmlns:a16="http://schemas.microsoft.com/office/drawing/2014/main" id="{E8F74011-8CEB-4F74-8B82-028C263B7F7C}"/>
              </a:ext>
            </a:extLst>
          </p:cNvPr>
          <p:cNvSpPr>
            <a:spLocks noGrp="1"/>
          </p:cNvSpPr>
          <p:nvPr>
            <p:ph type="pic" sz="quarter" idx="26"/>
          </p:nvPr>
        </p:nvSpPr>
        <p:spPr/>
      </p:sp>
      <p:sp>
        <p:nvSpPr>
          <p:cNvPr id="55" name="Text Placeholder 54">
            <a:extLst>
              <a:ext uri="{FF2B5EF4-FFF2-40B4-BE49-F238E27FC236}">
                <a16:creationId xmlns:a16="http://schemas.microsoft.com/office/drawing/2014/main" id="{3717D12E-05BE-4C9F-9255-5204CFC85C32}"/>
              </a:ext>
            </a:extLst>
          </p:cNvPr>
          <p:cNvSpPr>
            <a:spLocks noGrp="1"/>
          </p:cNvSpPr>
          <p:nvPr>
            <p:ph type="body" sz="quarter" idx="27"/>
          </p:nvPr>
        </p:nvSpPr>
        <p:spPr/>
        <p:txBody>
          <a:bodyPr/>
          <a:lstStyle/>
          <a:p>
            <a:r>
              <a:rPr lang="fa-IR" dirty="0"/>
              <a:t>نام نویسندگان</a:t>
            </a:r>
          </a:p>
          <a:p>
            <a:endParaRPr lang="en-US" dirty="0"/>
          </a:p>
        </p:txBody>
      </p:sp>
      <p:sp>
        <p:nvSpPr>
          <p:cNvPr id="69" name="Text Placeholder 68">
            <a:extLst>
              <a:ext uri="{FF2B5EF4-FFF2-40B4-BE49-F238E27FC236}">
                <a16:creationId xmlns:a16="http://schemas.microsoft.com/office/drawing/2014/main" id="{D3FCF246-59CC-400A-851C-934B9F97AE26}"/>
              </a:ext>
            </a:extLst>
          </p:cNvPr>
          <p:cNvSpPr>
            <a:spLocks noGrp="1"/>
          </p:cNvSpPr>
          <p:nvPr>
            <p:ph type="body" sz="quarter" idx="28"/>
          </p:nvPr>
        </p:nvSpPr>
        <p:spPr/>
        <p:txBody>
          <a:bodyPr/>
          <a:lstStyle/>
          <a:p>
            <a:r>
              <a:rPr lang="fa-IR" dirty="0"/>
              <a:t>گروه ...، دانشکده‏ی ... ، دانشگاه ...</a:t>
            </a:r>
          </a:p>
          <a:p>
            <a:endParaRPr lang="en-US" dirty="0"/>
          </a:p>
        </p:txBody>
      </p:sp>
      <p:sp>
        <p:nvSpPr>
          <p:cNvPr id="93" name="Content Placeholder 92">
            <a:extLst>
              <a:ext uri="{FF2B5EF4-FFF2-40B4-BE49-F238E27FC236}">
                <a16:creationId xmlns:a16="http://schemas.microsoft.com/office/drawing/2014/main" id="{0BCB897C-A99D-4282-9ACC-B95590CFB367}"/>
              </a:ext>
            </a:extLst>
          </p:cNvPr>
          <p:cNvSpPr>
            <a:spLocks noGrp="1"/>
          </p:cNvSpPr>
          <p:nvPr>
            <p:ph sz="quarter" idx="4294967295"/>
          </p:nvPr>
        </p:nvSpPr>
        <p:spPr>
          <a:xfrm>
            <a:off x="33178269" y="26585973"/>
            <a:ext cx="16717593" cy="8185912"/>
          </a:xfrm>
          <a:prstGeom prst="rect">
            <a:avLst/>
          </a:prstGeom>
        </p:spPr>
        <p:txBody>
          <a:bodyPr/>
          <a:lstStyle/>
          <a:p>
            <a:pPr indent="0" algn="r" rtl="1">
              <a:buNone/>
            </a:pPr>
            <a:r>
              <a:rPr lang="fa-IR" sz="6000" dirty="0">
                <a:solidFill>
                  <a:schemeClr val="tx2"/>
                </a:solidFill>
                <a:cs typeface="B Titr" panose="00000700000000000000" pitchFamily="2" charset="-78"/>
              </a:rPr>
              <a:t>تحلیل نتایح</a:t>
            </a:r>
          </a:p>
          <a:p>
            <a:pPr marL="0" indent="0" algn="just" rtl="1">
              <a:buNone/>
            </a:pPr>
            <a:r>
              <a:rPr lang="fa-IR" sz="6000" dirty="0"/>
              <a:t>لورم ایپسوم متن ساختگی با تولید سادگی نامفهوم از صنعت چاپ، و با استفاده از طراحان گرافیک است، چاپگرها و متون بلکه روزنامه و مجله در ستون و سطرآنچنان که لازم است، و برای شرایط فعلی تکنولوژی مورد نیاز، و کاربردهای متنوع با هدف بهبود ابزارهای کاربردی می باشد، کتابهای زیادی در شصت و سه درصد گذشته حال و آینده، شناخت فراوان جامعه و متخصصان را می طلبد، تا با نرم افزارها شناخت بیشتری را برای طراحان رایانه ای علی الخصوص طراحان خلاقی، و فرهنگ پیشرو در زبان فارسی ایجاد کرد، </a:t>
            </a:r>
            <a:endParaRPr lang="en-US" sz="6000" dirty="0"/>
          </a:p>
        </p:txBody>
      </p:sp>
      <p:sp>
        <p:nvSpPr>
          <p:cNvPr id="96" name="Content Placeholder 95">
            <a:extLst>
              <a:ext uri="{FF2B5EF4-FFF2-40B4-BE49-F238E27FC236}">
                <a16:creationId xmlns:a16="http://schemas.microsoft.com/office/drawing/2014/main" id="{BEB7192D-3DB2-461C-A8F1-70DCF3C64B50}"/>
              </a:ext>
            </a:extLst>
          </p:cNvPr>
          <p:cNvSpPr>
            <a:spLocks noGrp="1"/>
          </p:cNvSpPr>
          <p:nvPr>
            <p:ph sz="quarter" idx="4294967295"/>
          </p:nvPr>
        </p:nvSpPr>
        <p:spPr>
          <a:xfrm>
            <a:off x="33242616" y="6434140"/>
            <a:ext cx="17036716" cy="6464357"/>
          </a:xfrm>
          <a:prstGeom prst="rect">
            <a:avLst/>
          </a:prstGeom>
        </p:spPr>
        <p:txBody>
          <a:bodyPr/>
          <a:lstStyle/>
          <a:p>
            <a:pPr marL="0" indent="0" algn="r" rtl="1">
              <a:buNone/>
            </a:pPr>
            <a:r>
              <a:rPr lang="fa-IR" sz="6000" dirty="0">
                <a:solidFill>
                  <a:schemeClr val="tx2"/>
                </a:solidFill>
                <a:cs typeface="B Titr" panose="00000700000000000000" pitchFamily="2" charset="-78"/>
              </a:rPr>
              <a:t>دستاوردهای اصلی  مقاله</a:t>
            </a:r>
          </a:p>
          <a:p>
            <a:pPr marL="0" indent="0" algn="just" rtl="1">
              <a:buNone/>
            </a:pPr>
            <a:r>
              <a:rPr lang="fa-IR" sz="6000" dirty="0"/>
              <a:t>لورم ایپسوم متن ساختگی با تولید سادگی نامفهوم از صنعت چاپ، و با استفاده از طراحان گرافیک است، چاپگرها و متون بلکه روزنامه و مجله در ستون و سطرآنچنان که لازم است، و برای شرایط فعلی تکنولوژی مورد نیاز، و کاربردهای متنوع با هدف بهبود ابزارهای کاربردی می باشد، کتابهای زیادی در شصت و سه درصد گذشته حال و آینده، شناخت فراوان جامعه و متخصصان را می طلبد.</a:t>
            </a:r>
            <a:endParaRPr lang="en-US" sz="6000" dirty="0"/>
          </a:p>
        </p:txBody>
      </p:sp>
      <p:pic>
        <p:nvPicPr>
          <p:cNvPr id="30" name="Bullet E" descr="E">
            <a:extLst>
              <a:ext uri="{FF2B5EF4-FFF2-40B4-BE49-F238E27FC236}">
                <a16:creationId xmlns:a16="http://schemas.microsoft.com/office/drawing/2014/main" id="{D2E94A60-BEA2-42EC-BD58-066CF878C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4099" y="12197634"/>
            <a:ext cx="1725005" cy="1725005"/>
          </a:xfrm>
          <a:prstGeom prst="rect">
            <a:avLst/>
          </a:prstGeom>
        </p:spPr>
      </p:pic>
      <p:graphicFrame>
        <p:nvGraphicFramePr>
          <p:cNvPr id="31" name="Chart E" descr="Chart E">
            <a:extLst>
              <a:ext uri="{FF2B5EF4-FFF2-40B4-BE49-F238E27FC236}">
                <a16:creationId xmlns:a16="http://schemas.microsoft.com/office/drawing/2014/main" id="{E0312CF1-A9DC-4B18-A054-D3532990247A}"/>
              </a:ext>
            </a:extLst>
          </p:cNvPr>
          <p:cNvGraphicFramePr>
            <a:graphicFrameLocks/>
          </p:cNvGraphicFramePr>
          <p:nvPr>
            <p:extLst>
              <p:ext uri="{D42A27DB-BD31-4B8C-83A1-F6EECF244321}">
                <p14:modId xmlns:p14="http://schemas.microsoft.com/office/powerpoint/2010/main" val="1129664924"/>
              </p:ext>
            </p:extLst>
          </p:nvPr>
        </p:nvGraphicFramePr>
        <p:xfrm>
          <a:off x="4611432" y="12289272"/>
          <a:ext cx="28260239" cy="21927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2" name="Bullet A" descr="A">
            <a:extLst>
              <a:ext uri="{FF2B5EF4-FFF2-40B4-BE49-F238E27FC236}">
                <a16:creationId xmlns:a16="http://schemas.microsoft.com/office/drawing/2014/main" id="{F7DC1987-B4FE-4621-B9EF-F58FA38E81A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100126" y="6599758"/>
            <a:ext cx="1371600" cy="1371600"/>
          </a:xfrm>
          <a:prstGeom prst="rect">
            <a:avLst/>
          </a:prstGeom>
        </p:spPr>
      </p:pic>
      <p:graphicFrame>
        <p:nvGraphicFramePr>
          <p:cNvPr id="33" name="Chart A" descr="Chart A">
            <a:extLst>
              <a:ext uri="{FF2B5EF4-FFF2-40B4-BE49-F238E27FC236}">
                <a16:creationId xmlns:a16="http://schemas.microsoft.com/office/drawing/2014/main" id="{FC923EC6-9E1E-4B1C-B6C2-BD7D394FA5FB}"/>
              </a:ext>
            </a:extLst>
          </p:cNvPr>
          <p:cNvGraphicFramePr>
            <a:graphicFrameLocks/>
          </p:cNvGraphicFramePr>
          <p:nvPr>
            <p:extLst>
              <p:ext uri="{D42A27DB-BD31-4B8C-83A1-F6EECF244321}">
                <p14:modId xmlns:p14="http://schemas.microsoft.com/office/powerpoint/2010/main" val="837507453"/>
              </p:ext>
            </p:extLst>
          </p:nvPr>
        </p:nvGraphicFramePr>
        <p:xfrm>
          <a:off x="19145313" y="6369206"/>
          <a:ext cx="11606126" cy="8653570"/>
        </p:xfrm>
        <a:graphic>
          <a:graphicData uri="http://schemas.openxmlformats.org/drawingml/2006/chart">
            <c:chart xmlns:c="http://schemas.openxmlformats.org/drawingml/2006/chart" xmlns:r="http://schemas.openxmlformats.org/officeDocument/2006/relationships" r:id="rId9"/>
          </a:graphicData>
        </a:graphic>
      </p:graphicFrame>
      <p:sp>
        <p:nvSpPr>
          <p:cNvPr id="34" name="Arrow" descr="Arrow">
            <a:extLst>
              <a:ext uri="{FF2B5EF4-FFF2-40B4-BE49-F238E27FC236}">
                <a16:creationId xmlns:a16="http://schemas.microsoft.com/office/drawing/2014/main" id="{84FBDEE9-ECB9-4835-9D85-E070FA7A9F3F}"/>
              </a:ext>
            </a:extLst>
          </p:cNvPr>
          <p:cNvSpPr/>
          <p:nvPr/>
        </p:nvSpPr>
        <p:spPr>
          <a:xfrm rot="16200000">
            <a:off x="26779795" y="7229787"/>
            <a:ext cx="4043863" cy="4792204"/>
          </a:xfrm>
          <a:prstGeom prst="arc">
            <a:avLst>
              <a:gd name="adj1" fmla="val 16200000"/>
              <a:gd name="adj2" fmla="val 2495648"/>
            </a:avLst>
          </a:prstGeom>
          <a:ln w="38100">
            <a:solidFill>
              <a:schemeClr val="accent3"/>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5577" dirty="0"/>
          </a:p>
        </p:txBody>
      </p:sp>
      <p:sp>
        <p:nvSpPr>
          <p:cNvPr id="35" name="Note">
            <a:extLst>
              <a:ext uri="{FF2B5EF4-FFF2-40B4-BE49-F238E27FC236}">
                <a16:creationId xmlns:a16="http://schemas.microsoft.com/office/drawing/2014/main" id="{2B1AD5ED-3232-4193-874A-EC657350FBE2}"/>
              </a:ext>
            </a:extLst>
          </p:cNvPr>
          <p:cNvSpPr txBox="1">
            <a:spLocks noChangeArrowheads="1"/>
          </p:cNvSpPr>
          <p:nvPr/>
        </p:nvSpPr>
        <p:spPr bwMode="auto">
          <a:xfrm>
            <a:off x="28045849" y="8222022"/>
            <a:ext cx="513242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900">
                <a:solidFill>
                  <a:schemeClr val="tx1"/>
                </a:solidFill>
                <a:latin typeface="Arial Narrow" charset="0"/>
                <a:ea typeface="ＭＳ Ｐゴシック" charset="-128"/>
              </a:defRPr>
            </a:lvl1pPr>
            <a:lvl2pPr marL="742950" indent="-285750">
              <a:defRPr sz="2900">
                <a:solidFill>
                  <a:schemeClr val="tx1"/>
                </a:solidFill>
                <a:latin typeface="Arial Narrow" charset="0"/>
                <a:ea typeface="ＭＳ Ｐゴシック" charset="-128"/>
              </a:defRPr>
            </a:lvl2pPr>
            <a:lvl3pPr marL="1143000" indent="-228600">
              <a:defRPr sz="2900">
                <a:solidFill>
                  <a:schemeClr val="tx1"/>
                </a:solidFill>
                <a:latin typeface="Arial Narrow" charset="0"/>
                <a:ea typeface="ＭＳ Ｐゴシック" charset="-128"/>
              </a:defRPr>
            </a:lvl3pPr>
            <a:lvl4pPr marL="1600200" indent="-228600">
              <a:defRPr sz="2900">
                <a:solidFill>
                  <a:schemeClr val="tx1"/>
                </a:solidFill>
                <a:latin typeface="Arial Narrow" charset="0"/>
                <a:ea typeface="ＭＳ Ｐゴシック" charset="-128"/>
              </a:defRPr>
            </a:lvl4pPr>
            <a:lvl5pPr marL="2057400" indent="-228600">
              <a:defRPr sz="2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900">
                <a:solidFill>
                  <a:schemeClr val="tx1"/>
                </a:solidFill>
                <a:latin typeface="Arial Narrow" charset="0"/>
                <a:ea typeface="ＭＳ Ｐゴシック" charset="-128"/>
              </a:defRPr>
            </a:lvl9pPr>
          </a:lstStyle>
          <a:p>
            <a:r>
              <a:rPr lang="en-US" altLang="en-US" sz="3600" b="1" dirty="0">
                <a:solidFill>
                  <a:schemeClr val="tx2"/>
                </a:solidFill>
                <a:latin typeface="Arial" charset="0"/>
                <a:ea typeface="Arial" charset="0"/>
              </a:rPr>
              <a:t>Figure A</a:t>
            </a:r>
            <a:r>
              <a:rPr lang="en-US" sz="3600" b="1" dirty="0">
                <a:solidFill>
                  <a:schemeClr val="tx2"/>
                </a:solidFill>
                <a:latin typeface="Arial" charset="0"/>
                <a:ea typeface="Arial" charset="0"/>
                <a:cs typeface="Arial" charset="0"/>
              </a:rPr>
              <a:t>: </a:t>
            </a:r>
            <a:r>
              <a:rPr lang="en-US" sz="3600" dirty="0">
                <a:solidFill>
                  <a:schemeClr val="tx2"/>
                </a:solidFill>
                <a:latin typeface="Arial" charset="0"/>
                <a:ea typeface="Arial" charset="0"/>
                <a:cs typeface="Arial" charset="0"/>
              </a:rPr>
              <a:t>In et neque dignissim, and in aliquet nisl et umis.</a:t>
            </a:r>
            <a:endParaRPr lang="en-US" altLang="en-US" sz="3600" dirty="0">
              <a:solidFill>
                <a:schemeClr val="tx2"/>
              </a:solidFill>
              <a:latin typeface="Arial" charset="0"/>
              <a:ea typeface="Arial" charset="0"/>
            </a:endParaRPr>
          </a:p>
        </p:txBody>
      </p:sp>
      <p:cxnSp>
        <p:nvCxnSpPr>
          <p:cNvPr id="36" name="Horizontal Section Divider" descr="Horizontal Divider">
            <a:extLst>
              <a:ext uri="{FF2B5EF4-FFF2-40B4-BE49-F238E27FC236}">
                <a16:creationId xmlns:a16="http://schemas.microsoft.com/office/drawing/2014/main" id="{4E4A0ECF-1721-4D14-A87E-1CA7298CE609}"/>
              </a:ext>
            </a:extLst>
          </p:cNvPr>
          <p:cNvCxnSpPr>
            <a:cxnSpLocks/>
          </p:cNvCxnSpPr>
          <p:nvPr/>
        </p:nvCxnSpPr>
        <p:spPr bwMode="auto">
          <a:xfrm>
            <a:off x="34092795" y="15247400"/>
            <a:ext cx="14996160" cy="2"/>
          </a:xfrm>
          <a:prstGeom prst="line">
            <a:avLst/>
          </a:prstGeom>
          <a:noFill/>
          <a:ln w="25400" cap="flat" cmpd="sng" algn="ctr">
            <a:solidFill>
              <a:schemeClr val="tx1"/>
            </a:solidFill>
            <a:prstDash val="dash"/>
            <a:round/>
            <a:headEnd type="none" w="med" len="med"/>
            <a:tailEnd type="none" w="med" len="med"/>
          </a:ln>
          <a:effectLst/>
        </p:spPr>
      </p:cxnSp>
      <p:pic>
        <p:nvPicPr>
          <p:cNvPr id="37" name="Bullet B" descr="B">
            <a:extLst>
              <a:ext uri="{FF2B5EF4-FFF2-40B4-BE49-F238E27FC236}">
                <a16:creationId xmlns:a16="http://schemas.microsoft.com/office/drawing/2014/main" id="{E96A507C-9D5F-436E-A44C-D0FE6E561AA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092795" y="15929318"/>
            <a:ext cx="1371600" cy="1371600"/>
          </a:xfrm>
          <a:prstGeom prst="rect">
            <a:avLst/>
          </a:prstGeom>
        </p:spPr>
      </p:pic>
      <p:graphicFrame>
        <p:nvGraphicFramePr>
          <p:cNvPr id="38" name="Chart B" descr="Chart B">
            <a:extLst>
              <a:ext uri="{FF2B5EF4-FFF2-40B4-BE49-F238E27FC236}">
                <a16:creationId xmlns:a16="http://schemas.microsoft.com/office/drawing/2014/main" id="{4A43E018-FCB5-4328-A2A6-F68CA83B1220}"/>
              </a:ext>
            </a:extLst>
          </p:cNvPr>
          <p:cNvGraphicFramePr>
            <a:graphicFrameLocks/>
          </p:cNvGraphicFramePr>
          <p:nvPr>
            <p:extLst>
              <p:ext uri="{D42A27DB-BD31-4B8C-83A1-F6EECF244321}">
                <p14:modId xmlns:p14="http://schemas.microsoft.com/office/powerpoint/2010/main" val="3521475130"/>
              </p:ext>
            </p:extLst>
          </p:nvPr>
        </p:nvGraphicFramePr>
        <p:xfrm>
          <a:off x="34608795" y="15597989"/>
          <a:ext cx="7742708" cy="8268061"/>
        </p:xfrm>
        <a:graphic>
          <a:graphicData uri="http://schemas.openxmlformats.org/drawingml/2006/chart">
            <c:chart xmlns:c="http://schemas.openxmlformats.org/drawingml/2006/chart" xmlns:r="http://schemas.openxmlformats.org/officeDocument/2006/relationships" r:id="rId11"/>
          </a:graphicData>
        </a:graphic>
      </p:graphicFrame>
      <p:cxnSp>
        <p:nvCxnSpPr>
          <p:cNvPr id="39" name="Vertical Section Divider" descr="Vertical Divider">
            <a:extLst>
              <a:ext uri="{FF2B5EF4-FFF2-40B4-BE49-F238E27FC236}">
                <a16:creationId xmlns:a16="http://schemas.microsoft.com/office/drawing/2014/main" id="{E4ADC138-F3B0-4BA4-B52F-C538CC195447}"/>
              </a:ext>
            </a:extLst>
          </p:cNvPr>
          <p:cNvCxnSpPr>
            <a:cxnSpLocks/>
          </p:cNvCxnSpPr>
          <p:nvPr/>
        </p:nvCxnSpPr>
        <p:spPr bwMode="auto">
          <a:xfrm>
            <a:off x="41743106" y="15750188"/>
            <a:ext cx="2" cy="6785072"/>
          </a:xfrm>
          <a:prstGeom prst="line">
            <a:avLst/>
          </a:prstGeom>
          <a:noFill/>
          <a:ln w="25400" cap="flat" cmpd="sng" algn="ctr">
            <a:solidFill>
              <a:schemeClr val="tx1"/>
            </a:solidFill>
            <a:prstDash val="dash"/>
            <a:round/>
            <a:headEnd type="none" w="med" len="med"/>
            <a:tailEnd type="none" w="med" len="med"/>
          </a:ln>
          <a:effectLst/>
        </p:spPr>
      </p:cxnSp>
      <p:pic>
        <p:nvPicPr>
          <p:cNvPr id="40" name="Bullet C" descr="C">
            <a:extLst>
              <a:ext uri="{FF2B5EF4-FFF2-40B4-BE49-F238E27FC236}">
                <a16:creationId xmlns:a16="http://schemas.microsoft.com/office/drawing/2014/main" id="{27B76F85-1E44-45D7-9EB6-0A1E48C4C27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422414" y="15910614"/>
            <a:ext cx="1371600" cy="1371600"/>
          </a:xfrm>
          <a:prstGeom prst="rect">
            <a:avLst/>
          </a:prstGeom>
        </p:spPr>
      </p:pic>
      <p:graphicFrame>
        <p:nvGraphicFramePr>
          <p:cNvPr id="41" name="Chart C" descr="Chart C">
            <a:extLst>
              <a:ext uri="{FF2B5EF4-FFF2-40B4-BE49-F238E27FC236}">
                <a16:creationId xmlns:a16="http://schemas.microsoft.com/office/drawing/2014/main" id="{54B7E92B-B59E-40CE-9783-C3DA24D9EE30}"/>
              </a:ext>
            </a:extLst>
          </p:cNvPr>
          <p:cNvGraphicFramePr>
            <a:graphicFrameLocks/>
          </p:cNvGraphicFramePr>
          <p:nvPr>
            <p:extLst>
              <p:ext uri="{D42A27DB-BD31-4B8C-83A1-F6EECF244321}">
                <p14:modId xmlns:p14="http://schemas.microsoft.com/office/powerpoint/2010/main" val="422370371"/>
              </p:ext>
            </p:extLst>
          </p:nvPr>
        </p:nvGraphicFramePr>
        <p:xfrm>
          <a:off x="42361819" y="15524998"/>
          <a:ext cx="7742708" cy="8397864"/>
        </p:xfrm>
        <a:graphic>
          <a:graphicData uri="http://schemas.openxmlformats.org/drawingml/2006/chart">
            <c:chart xmlns:c="http://schemas.openxmlformats.org/drawingml/2006/chart" xmlns:r="http://schemas.openxmlformats.org/officeDocument/2006/relationships" r:id="rId13"/>
          </a:graphicData>
        </a:graphic>
      </p:graphicFrame>
      <p:cxnSp>
        <p:nvCxnSpPr>
          <p:cNvPr id="42" name="Horizontal Section Divider" descr="Horizontal Divider">
            <a:extLst>
              <a:ext uri="{FF2B5EF4-FFF2-40B4-BE49-F238E27FC236}">
                <a16:creationId xmlns:a16="http://schemas.microsoft.com/office/drawing/2014/main" id="{B5BC0675-3AC2-41E8-8911-7FC255A8C545}"/>
              </a:ext>
            </a:extLst>
          </p:cNvPr>
          <p:cNvCxnSpPr>
            <a:cxnSpLocks/>
          </p:cNvCxnSpPr>
          <p:nvPr/>
        </p:nvCxnSpPr>
        <p:spPr bwMode="auto">
          <a:xfrm>
            <a:off x="34092795" y="24070616"/>
            <a:ext cx="14996160" cy="2"/>
          </a:xfrm>
          <a:prstGeom prst="line">
            <a:avLst/>
          </a:prstGeom>
          <a:noFill/>
          <a:ln w="25400" cap="flat" cmpd="sng" algn="ctr">
            <a:solidFill>
              <a:schemeClr val="tx1"/>
            </a:solidFill>
            <a:prstDash val="dash"/>
            <a:round/>
            <a:headEnd type="none" w="med" len="med"/>
            <a:tailEnd type="none" w="med" len="med"/>
          </a:ln>
          <a:effectLst/>
        </p:spPr>
      </p:cxnSp>
      <p:cxnSp>
        <p:nvCxnSpPr>
          <p:cNvPr id="43" name="Horizontal Section Divider" descr="Horizontal Divider">
            <a:extLst>
              <a:ext uri="{FF2B5EF4-FFF2-40B4-BE49-F238E27FC236}">
                <a16:creationId xmlns:a16="http://schemas.microsoft.com/office/drawing/2014/main" id="{A4E6CF42-0A41-422F-9867-4873C30C0E05}"/>
              </a:ext>
            </a:extLst>
          </p:cNvPr>
          <p:cNvCxnSpPr>
            <a:cxnSpLocks/>
          </p:cNvCxnSpPr>
          <p:nvPr/>
        </p:nvCxnSpPr>
        <p:spPr bwMode="auto">
          <a:xfrm>
            <a:off x="2117445" y="17342728"/>
            <a:ext cx="8001000" cy="0"/>
          </a:xfrm>
          <a:prstGeom prst="line">
            <a:avLst/>
          </a:prstGeom>
          <a:noFill/>
          <a:ln w="25400" cap="flat" cmpd="sng" algn="ctr">
            <a:solidFill>
              <a:schemeClr val="tx1"/>
            </a:solidFill>
            <a:prstDash val="dash"/>
            <a:round/>
            <a:headEnd type="none" w="med" len="med"/>
            <a:tailEnd type="none" w="med" len="med"/>
          </a:ln>
          <a:effectLst/>
        </p:spPr>
      </p:cxnSp>
      <p:pic>
        <p:nvPicPr>
          <p:cNvPr id="44" name="Bullet D" descr="D">
            <a:extLst>
              <a:ext uri="{FF2B5EF4-FFF2-40B4-BE49-F238E27FC236}">
                <a16:creationId xmlns:a16="http://schemas.microsoft.com/office/drawing/2014/main" id="{EDA940F3-CAFD-4236-973E-5CE884B576E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981832" y="17503045"/>
            <a:ext cx="1371600" cy="1371600"/>
          </a:xfrm>
          <a:prstGeom prst="rect">
            <a:avLst/>
          </a:prstGeom>
        </p:spPr>
      </p:pic>
      <p:graphicFrame>
        <p:nvGraphicFramePr>
          <p:cNvPr id="45" name="Chart D" descr="Chart D">
            <a:extLst>
              <a:ext uri="{FF2B5EF4-FFF2-40B4-BE49-F238E27FC236}">
                <a16:creationId xmlns:a16="http://schemas.microsoft.com/office/drawing/2014/main" id="{9E63E8FC-D117-4DF8-B460-A66F349063E3}"/>
              </a:ext>
            </a:extLst>
          </p:cNvPr>
          <p:cNvGraphicFramePr>
            <a:graphicFrameLocks/>
          </p:cNvGraphicFramePr>
          <p:nvPr>
            <p:extLst>
              <p:ext uri="{D42A27DB-BD31-4B8C-83A1-F6EECF244321}">
                <p14:modId xmlns:p14="http://schemas.microsoft.com/office/powerpoint/2010/main" val="2959114352"/>
              </p:ext>
            </p:extLst>
          </p:nvPr>
        </p:nvGraphicFramePr>
        <p:xfrm>
          <a:off x="2172755" y="17984180"/>
          <a:ext cx="8014333" cy="5656695"/>
        </p:xfrm>
        <a:graphic>
          <a:graphicData uri="http://schemas.openxmlformats.org/drawingml/2006/chart">
            <c:chart xmlns:c="http://schemas.openxmlformats.org/drawingml/2006/chart" xmlns:r="http://schemas.openxmlformats.org/officeDocument/2006/relationships" r:id="rId15"/>
          </a:graphicData>
        </a:graphic>
      </p:graphicFrame>
      <p:cxnSp>
        <p:nvCxnSpPr>
          <p:cNvPr id="46" name="Horizontal Section Divider" descr="Horizontal Divider">
            <a:extLst>
              <a:ext uri="{FF2B5EF4-FFF2-40B4-BE49-F238E27FC236}">
                <a16:creationId xmlns:a16="http://schemas.microsoft.com/office/drawing/2014/main" id="{4B1DB350-AAE0-4C10-9780-7D3396495EC4}"/>
              </a:ext>
            </a:extLst>
          </p:cNvPr>
          <p:cNvCxnSpPr>
            <a:cxnSpLocks/>
          </p:cNvCxnSpPr>
          <p:nvPr/>
        </p:nvCxnSpPr>
        <p:spPr bwMode="auto">
          <a:xfrm>
            <a:off x="2117445" y="24122010"/>
            <a:ext cx="8001000" cy="0"/>
          </a:xfrm>
          <a:prstGeom prst="line">
            <a:avLst/>
          </a:prstGeom>
          <a:noFill/>
          <a:ln w="25400" cap="flat" cmpd="sng" algn="ctr">
            <a:solidFill>
              <a:schemeClr val="tx1"/>
            </a:solidFill>
            <a:prstDash val="dash"/>
            <a:round/>
            <a:headEnd type="none" w="med" len="med"/>
            <a:tailEnd type="none" w="med" len="med"/>
          </a:ln>
          <a:effectLst/>
        </p:spPr>
      </p:cxnSp>
      <p:graphicFrame>
        <p:nvGraphicFramePr>
          <p:cNvPr id="47" name="Data Table " descr="Table 1">
            <a:extLst>
              <a:ext uri="{FF2B5EF4-FFF2-40B4-BE49-F238E27FC236}">
                <a16:creationId xmlns:a16="http://schemas.microsoft.com/office/drawing/2014/main" id="{32D44B4F-618F-427D-9B6A-5B20AC8DE682}"/>
              </a:ext>
            </a:extLst>
          </p:cNvPr>
          <p:cNvGraphicFramePr>
            <a:graphicFrameLocks noGrp="1"/>
          </p:cNvGraphicFramePr>
          <p:nvPr>
            <p:extLst>
              <p:ext uri="{D42A27DB-BD31-4B8C-83A1-F6EECF244321}">
                <p14:modId xmlns:p14="http://schemas.microsoft.com/office/powerpoint/2010/main" val="3233217268"/>
              </p:ext>
            </p:extLst>
          </p:nvPr>
        </p:nvGraphicFramePr>
        <p:xfrm>
          <a:off x="1380425" y="5538593"/>
          <a:ext cx="14879976" cy="5837690"/>
        </p:xfrm>
        <a:graphic>
          <a:graphicData uri="http://schemas.openxmlformats.org/drawingml/2006/table">
            <a:tbl>
              <a:tblPr firstRow="1" bandRow="1">
                <a:tableStyleId>{6E25E649-3F16-4E02-A733-19D2CDBF48F0}</a:tableStyleId>
              </a:tblPr>
              <a:tblGrid>
                <a:gridCol w="3473819">
                  <a:extLst>
                    <a:ext uri="{9D8B030D-6E8A-4147-A177-3AD203B41FA5}">
                      <a16:colId xmlns:a16="http://schemas.microsoft.com/office/drawing/2014/main" val="20000"/>
                    </a:ext>
                  </a:extLst>
                </a:gridCol>
                <a:gridCol w="3884109">
                  <a:extLst>
                    <a:ext uri="{9D8B030D-6E8A-4147-A177-3AD203B41FA5}">
                      <a16:colId xmlns:a16="http://schemas.microsoft.com/office/drawing/2014/main" val="20001"/>
                    </a:ext>
                  </a:extLst>
                </a:gridCol>
                <a:gridCol w="3446470">
                  <a:extLst>
                    <a:ext uri="{9D8B030D-6E8A-4147-A177-3AD203B41FA5}">
                      <a16:colId xmlns:a16="http://schemas.microsoft.com/office/drawing/2014/main" val="20002"/>
                    </a:ext>
                  </a:extLst>
                </a:gridCol>
                <a:gridCol w="4075578">
                  <a:extLst>
                    <a:ext uri="{9D8B030D-6E8A-4147-A177-3AD203B41FA5}">
                      <a16:colId xmlns:a16="http://schemas.microsoft.com/office/drawing/2014/main" val="20003"/>
                    </a:ext>
                  </a:extLst>
                </a:gridCol>
              </a:tblGrid>
              <a:tr h="673635">
                <a:tc gridSpan="4">
                  <a:txBody>
                    <a:bodyPr/>
                    <a:lstStyle/>
                    <a:p>
                      <a:pPr algn="ctr"/>
                      <a:r>
                        <a:rPr lang="en-US" sz="6000" dirty="0">
                          <a:ln>
                            <a:noFill/>
                            <a:prstDash val="dash"/>
                          </a:ln>
                        </a:rPr>
                        <a:t>Table 1 - Title</a:t>
                      </a:r>
                      <a:endParaRPr lang="en-US" sz="6000" b="1" dirty="0">
                        <a:ln>
                          <a:noFill/>
                          <a:prstDash val="dash"/>
                        </a:ln>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dirty="0">
                        <a:ln>
                          <a:solidFill>
                            <a:schemeClr val="tx1"/>
                          </a:solidFill>
                          <a:prstDash val="dash"/>
                        </a:ln>
                      </a:endParaRPr>
                    </a:p>
                  </a:txBody>
                  <a:tcPr>
                    <a:lnL w="12700" cap="flat" cmpd="sng" algn="ctr">
                      <a:noFill/>
                      <a:prstDash val="sysDash"/>
                      <a:round/>
                      <a:headEnd type="none" w="med" len="med"/>
                      <a:tailEnd type="none" w="med" len="med"/>
                    </a:lnL>
                    <a:lnR w="3175" cap="flat" cmpd="sng" algn="ctr">
                      <a:solidFill>
                        <a:schemeClr val="bg2">
                          <a:lumMod val="75000"/>
                        </a:schemeClr>
                      </a:solidFill>
                      <a:prstDash val="sysDash"/>
                      <a:round/>
                      <a:headEnd type="none" w="med" len="med"/>
                      <a:tailEnd type="none" w="med" len="med"/>
                    </a:lnR>
                    <a:lnT w="3175" cap="flat" cmpd="sng" algn="ctr">
                      <a:solidFill>
                        <a:schemeClr val="bg2">
                          <a:lumMod val="7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529144">
                <a:tc>
                  <a:txBody>
                    <a:bodyPr/>
                    <a:lstStyle/>
                    <a:p>
                      <a:pPr algn="ctr"/>
                      <a:r>
                        <a:rPr lang="en-US" sz="6000" cap="none" spc="0" dirty="0">
                          <a:ln>
                            <a:noFill/>
                          </a:ln>
                          <a:effectLst/>
                        </a:rPr>
                        <a:t>8.01</a:t>
                      </a:r>
                      <a:endParaRPr lang="en-US" sz="6000" b="0" cap="none" spc="0" dirty="0">
                        <a:ln>
                          <a:noFill/>
                        </a:ln>
                        <a:solidFill>
                          <a:schemeClr val="tx1"/>
                        </a:solidFill>
                        <a:effectLst/>
                      </a:endParaRPr>
                    </a:p>
                  </a:txBody>
                  <a:tcPr marL="70252" marR="70252" marT="35129" marB="35129" anchor="ctr">
                    <a:lnL w="12700" cap="flat" cmpd="sng" algn="ctr">
                      <a:noFill/>
                      <a:prstDash val="solid"/>
                      <a:round/>
                      <a:headEnd type="none" w="med" len="med"/>
                      <a:tailEnd type="none" w="med" len="med"/>
                    </a:lnL>
                    <a:lnR>
                      <a:noFill/>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sz="6000" cap="none" spc="0" dirty="0">
                          <a:ln>
                            <a:noFill/>
                          </a:ln>
                          <a:effectLst/>
                        </a:rPr>
                        <a:t>7.99</a:t>
                      </a:r>
                      <a:endParaRPr lang="en-US" sz="6000" b="0" cap="none" spc="0" dirty="0">
                        <a:ln>
                          <a:noFill/>
                        </a:ln>
                        <a:solidFill>
                          <a:schemeClr val="tx1"/>
                        </a:solidFill>
                        <a:effectLst/>
                      </a:endParaRPr>
                    </a:p>
                  </a:txBody>
                  <a:tcPr marL="70252" marR="70252" marT="35129" marB="35129" anchor="ctr">
                    <a:lnL>
                      <a:noFill/>
                    </a:lnL>
                    <a:lnR>
                      <a:noFill/>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5.77</a:t>
                      </a:r>
                      <a:endParaRPr lang="en-US" sz="6000" b="0" cap="none" spc="0" dirty="0">
                        <a:ln>
                          <a:noFill/>
                        </a:ln>
                        <a:solidFill>
                          <a:schemeClr val="tx1"/>
                        </a:solidFill>
                        <a:effectLst/>
                      </a:endParaRPr>
                    </a:p>
                  </a:txBody>
                  <a:tcPr marL="70252" marR="70252" marT="35129" marB="35129" anchor="ctr">
                    <a:lnL>
                      <a:noFill/>
                    </a:lnL>
                    <a:lnR>
                      <a:noFill/>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6.44</a:t>
                      </a:r>
                      <a:endParaRPr lang="en-US" sz="6000" b="0" cap="none" spc="0" dirty="0">
                        <a:ln>
                          <a:noFill/>
                        </a:ln>
                        <a:solidFill>
                          <a:schemeClr val="tx1"/>
                        </a:solidFill>
                        <a:effectLst/>
                      </a:endParaRPr>
                    </a:p>
                  </a:txBody>
                  <a:tcPr marL="70252" marR="70252" marT="35129" marB="35129" anchor="ctr">
                    <a:lnL>
                      <a:noFill/>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3597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4.50</a:t>
                      </a:r>
                      <a:endParaRPr lang="en-US" sz="6000" b="0" cap="none" spc="0" dirty="0">
                        <a:ln>
                          <a:noFill/>
                        </a:ln>
                        <a:solidFill>
                          <a:schemeClr val="tx1"/>
                        </a:solidFill>
                        <a:effectLst/>
                      </a:endParaRPr>
                    </a:p>
                  </a:txBody>
                  <a:tcPr marL="70252" marR="70252" marT="35129" marB="35129"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3.11</a:t>
                      </a:r>
                      <a:endParaRPr lang="en-US" sz="6000" b="0" cap="none" spc="0" dirty="0">
                        <a:ln>
                          <a:noFill/>
                        </a:ln>
                        <a:solidFill>
                          <a:schemeClr val="tx1"/>
                        </a:solidFill>
                        <a:effectLst/>
                      </a:endParaRPr>
                    </a:p>
                  </a:txBody>
                  <a:tcPr marL="70252" marR="70252" marT="35129" marB="35129" anchor="ct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9.55</a:t>
                      </a:r>
                      <a:endParaRPr lang="en-US" sz="6000" b="0" cap="none" spc="0" dirty="0">
                        <a:ln>
                          <a:noFill/>
                        </a:ln>
                        <a:solidFill>
                          <a:schemeClr val="tx1"/>
                        </a:solidFill>
                        <a:effectLst/>
                      </a:endParaRPr>
                    </a:p>
                  </a:txBody>
                  <a:tcPr marL="70252" marR="70252" marT="35129" marB="35129" anchor="ct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1.12</a:t>
                      </a:r>
                      <a:endParaRPr lang="en-US" sz="6000" b="0" cap="none" spc="0" dirty="0">
                        <a:ln>
                          <a:noFill/>
                        </a:ln>
                        <a:solidFill>
                          <a:schemeClr val="tx1"/>
                        </a:solidFill>
                        <a:effectLst/>
                      </a:endParaRPr>
                    </a:p>
                  </a:txBody>
                  <a:tcPr marL="70252" marR="70252" marT="35129" marB="35129"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3256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6.15</a:t>
                      </a:r>
                      <a:endParaRPr lang="en-US" sz="6000" b="0" cap="none" spc="0" dirty="0">
                        <a:ln>
                          <a:noFill/>
                        </a:ln>
                        <a:solidFill>
                          <a:schemeClr val="tx1"/>
                        </a:solidFill>
                        <a:effectLst/>
                      </a:endParaRPr>
                    </a:p>
                  </a:txBody>
                  <a:tcPr marL="70252" marR="70252" marT="35129" marB="35129"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8.00</a:t>
                      </a:r>
                      <a:endParaRPr lang="en-US" sz="6000" b="0" cap="none" spc="0" dirty="0">
                        <a:ln>
                          <a:noFill/>
                        </a:ln>
                        <a:solidFill>
                          <a:schemeClr val="tx1"/>
                        </a:solidFill>
                        <a:effectLst/>
                      </a:endParaRPr>
                    </a:p>
                  </a:txBody>
                  <a:tcPr marL="70252" marR="70252" marT="35129" marB="35129" anchor="ct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6.18</a:t>
                      </a:r>
                      <a:endParaRPr lang="en-US" sz="6000" b="0" cap="none" spc="0" dirty="0">
                        <a:ln>
                          <a:noFill/>
                        </a:ln>
                        <a:solidFill>
                          <a:schemeClr val="tx1"/>
                        </a:solidFill>
                        <a:effectLst/>
                      </a:endParaRPr>
                    </a:p>
                  </a:txBody>
                  <a:tcPr marL="70252" marR="70252" marT="35129" marB="35129" anchor="ct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5.65</a:t>
                      </a:r>
                      <a:endParaRPr lang="en-US" sz="6000" b="0" cap="none" spc="0" dirty="0">
                        <a:ln>
                          <a:noFill/>
                        </a:ln>
                        <a:solidFill>
                          <a:schemeClr val="tx1"/>
                        </a:solidFill>
                        <a:effectLst/>
                      </a:endParaRPr>
                    </a:p>
                  </a:txBody>
                  <a:tcPr marL="70252" marR="70252" marT="35129" marB="35129"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1161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8.21</a:t>
                      </a:r>
                      <a:endParaRPr lang="en-US" sz="6000" b="0" cap="none" spc="0" dirty="0">
                        <a:ln>
                          <a:noFill/>
                        </a:ln>
                        <a:solidFill>
                          <a:schemeClr val="tx1"/>
                        </a:solidFill>
                        <a:effectLst/>
                      </a:endParaRPr>
                    </a:p>
                  </a:txBody>
                  <a:tcPr marL="70252" marR="70252" marT="35129" marB="35129"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2.16</a:t>
                      </a:r>
                      <a:endParaRPr lang="en-US" sz="6000" b="0" cap="none" spc="0" dirty="0">
                        <a:ln>
                          <a:noFill/>
                        </a:ln>
                        <a:solidFill>
                          <a:schemeClr val="tx1"/>
                        </a:solidFill>
                        <a:effectLst/>
                      </a:endParaRPr>
                    </a:p>
                  </a:txBody>
                  <a:tcPr marL="70252" marR="70252" marT="35129" marB="35129" anchor="ct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3.11*</a:t>
                      </a:r>
                      <a:endParaRPr lang="en-US" sz="6000" b="0" cap="none" spc="0" dirty="0">
                        <a:ln>
                          <a:noFill/>
                        </a:ln>
                        <a:solidFill>
                          <a:schemeClr val="tx1"/>
                        </a:solidFill>
                        <a:effectLst/>
                      </a:endParaRPr>
                    </a:p>
                  </a:txBody>
                  <a:tcPr marL="70252" marR="70252" marT="35129" marB="35129" anchor="ct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7.17</a:t>
                      </a:r>
                      <a:endParaRPr lang="en-US" sz="6000" b="0" cap="none" spc="0" dirty="0">
                        <a:ln>
                          <a:noFill/>
                        </a:ln>
                        <a:solidFill>
                          <a:schemeClr val="tx1"/>
                        </a:solidFill>
                        <a:effectLst/>
                      </a:endParaRPr>
                    </a:p>
                  </a:txBody>
                  <a:tcPr marL="70252" marR="70252" marT="35129" marB="35129"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161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b="0" cap="none" spc="0" dirty="0">
                          <a:ln>
                            <a:noFill/>
                          </a:ln>
                          <a:solidFill>
                            <a:schemeClr val="tx1"/>
                          </a:solidFill>
                          <a:effectLst/>
                        </a:rPr>
                        <a:t>3.00</a:t>
                      </a:r>
                    </a:p>
                  </a:txBody>
                  <a:tcPr marL="70252" marR="70252" marT="35129" marB="35129"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b="0" cap="none" spc="0" dirty="0">
                          <a:ln>
                            <a:noFill/>
                          </a:ln>
                          <a:solidFill>
                            <a:schemeClr val="tx1"/>
                          </a:solidFill>
                          <a:effectLst/>
                        </a:rPr>
                        <a:t>9.70</a:t>
                      </a:r>
                    </a:p>
                  </a:txBody>
                  <a:tcPr marL="70252" marR="70252" marT="35129" marB="35129"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b="0" cap="none" spc="0" dirty="0">
                          <a:ln>
                            <a:noFill/>
                          </a:ln>
                          <a:solidFill>
                            <a:schemeClr val="tx1"/>
                          </a:solidFill>
                          <a:effectLst/>
                        </a:rPr>
                        <a:t>10.50</a:t>
                      </a:r>
                    </a:p>
                  </a:txBody>
                  <a:tcPr marL="70252" marR="70252" marT="35129" marB="35129"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b="0" cap="none" spc="0" dirty="0">
                          <a:ln>
                            <a:noFill/>
                          </a:ln>
                          <a:solidFill>
                            <a:schemeClr val="tx1"/>
                          </a:solidFill>
                          <a:effectLst/>
                        </a:rPr>
                        <a:t>4.45</a:t>
                      </a:r>
                    </a:p>
                  </a:txBody>
                  <a:tcPr marL="70252" marR="70252" marT="35129" marB="35129"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49" name="Arrow" descr="Arrow">
            <a:extLst>
              <a:ext uri="{FF2B5EF4-FFF2-40B4-BE49-F238E27FC236}">
                <a16:creationId xmlns:a16="http://schemas.microsoft.com/office/drawing/2014/main" id="{84CD7059-0361-4FAB-8E29-73EB71E70FFB}"/>
              </a:ext>
            </a:extLst>
          </p:cNvPr>
          <p:cNvSpPr/>
          <p:nvPr/>
        </p:nvSpPr>
        <p:spPr>
          <a:xfrm rot="16200000">
            <a:off x="23027962" y="17868105"/>
            <a:ext cx="7068227" cy="7226254"/>
          </a:xfrm>
          <a:prstGeom prst="arc">
            <a:avLst>
              <a:gd name="adj1" fmla="val 16003389"/>
              <a:gd name="adj2" fmla="val 3016994"/>
            </a:avLst>
          </a:prstGeom>
          <a:ln w="7620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5577" dirty="0"/>
          </a:p>
        </p:txBody>
      </p:sp>
      <p:sp>
        <p:nvSpPr>
          <p:cNvPr id="50" name="Note">
            <a:extLst>
              <a:ext uri="{FF2B5EF4-FFF2-40B4-BE49-F238E27FC236}">
                <a16:creationId xmlns:a16="http://schemas.microsoft.com/office/drawing/2014/main" id="{935C12EA-44B3-46CE-9243-4939BE6768C3}"/>
              </a:ext>
            </a:extLst>
          </p:cNvPr>
          <p:cNvSpPr txBox="1"/>
          <p:nvPr/>
        </p:nvSpPr>
        <p:spPr>
          <a:xfrm>
            <a:off x="26405623" y="19618793"/>
            <a:ext cx="6416624" cy="3785652"/>
          </a:xfrm>
          <a:prstGeom prst="rect">
            <a:avLst/>
          </a:prstGeom>
          <a:noFill/>
        </p:spPr>
        <p:txBody>
          <a:bodyPr wrap="square">
            <a:spAutoFit/>
          </a:bodyPr>
          <a:lstStyle/>
          <a:p>
            <a:pPr>
              <a:defRPr/>
            </a:pPr>
            <a:r>
              <a:rPr lang="en-US" sz="6000" b="1" dirty="0">
                <a:solidFill>
                  <a:schemeClr val="tx2"/>
                </a:solidFill>
                <a:latin typeface="Arial" charset="0"/>
                <a:ea typeface="Arial" charset="0"/>
                <a:cs typeface="Arial" charset="0"/>
              </a:rPr>
              <a:t>Series: </a:t>
            </a:r>
            <a:r>
              <a:rPr lang="en-US" sz="6000" dirty="0">
                <a:solidFill>
                  <a:schemeClr val="tx2"/>
                </a:solidFill>
                <a:latin typeface="Arial" charset="0"/>
                <a:ea typeface="Arial" charset="0"/>
                <a:cs typeface="Arial" charset="0"/>
              </a:rPr>
              <a:t>In et neque dignissim, and in aliquet nisl et umis.</a:t>
            </a:r>
          </a:p>
        </p:txBody>
      </p:sp>
    </p:spTree>
    <p:extLst>
      <p:ext uri="{BB962C8B-B14F-4D97-AF65-F5344CB8AC3E}">
        <p14:creationId xmlns:p14="http://schemas.microsoft.com/office/powerpoint/2010/main" val="2742784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Bullet E" descr="E">
            <a:extLst>
              <a:ext uri="{FF2B5EF4-FFF2-40B4-BE49-F238E27FC236}">
                <a16:creationId xmlns:a16="http://schemas.microsoft.com/office/drawing/2014/main" id="{BAAF375B-747E-AD46-B70E-8193547341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4099" y="12197634"/>
            <a:ext cx="1725005" cy="1725005"/>
          </a:xfrm>
          <a:prstGeom prst="rect">
            <a:avLst/>
          </a:prstGeom>
        </p:spPr>
      </p:pic>
      <p:graphicFrame>
        <p:nvGraphicFramePr>
          <p:cNvPr id="34" name="Chart E" descr="Chart E">
            <a:extLst>
              <a:ext uri="{FF2B5EF4-FFF2-40B4-BE49-F238E27FC236}">
                <a16:creationId xmlns:a16="http://schemas.microsoft.com/office/drawing/2014/main" id="{D8B12E64-50E8-B14B-8352-2E7244898876}"/>
              </a:ext>
            </a:extLst>
          </p:cNvPr>
          <p:cNvGraphicFramePr>
            <a:graphicFrameLocks/>
          </p:cNvGraphicFramePr>
          <p:nvPr>
            <p:extLst>
              <p:ext uri="{D42A27DB-BD31-4B8C-83A1-F6EECF244321}">
                <p14:modId xmlns:p14="http://schemas.microsoft.com/office/powerpoint/2010/main" val="2628424954"/>
              </p:ext>
            </p:extLst>
          </p:nvPr>
        </p:nvGraphicFramePr>
        <p:xfrm>
          <a:off x="4611432" y="12289272"/>
          <a:ext cx="28260239" cy="21927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9" name="Title 108">
            <a:extLst>
              <a:ext uri="{FF2B5EF4-FFF2-40B4-BE49-F238E27FC236}">
                <a16:creationId xmlns:a16="http://schemas.microsoft.com/office/drawing/2014/main" id="{857D9012-DF52-49F2-BB48-B505E5DBFA8A}"/>
              </a:ext>
            </a:extLst>
          </p:cNvPr>
          <p:cNvSpPr>
            <a:spLocks noGrp="1"/>
          </p:cNvSpPr>
          <p:nvPr>
            <p:ph type="title"/>
          </p:nvPr>
        </p:nvSpPr>
        <p:spPr>
          <a:xfrm>
            <a:off x="8758989" y="1054330"/>
            <a:ext cx="41136874" cy="1385983"/>
          </a:xfrm>
        </p:spPr>
        <p:txBody>
          <a:bodyPr/>
          <a:lstStyle/>
          <a:p>
            <a:r>
              <a:rPr lang="en-US" dirty="0"/>
              <a:t>Paper Title</a:t>
            </a:r>
          </a:p>
        </p:txBody>
      </p:sp>
      <p:sp>
        <p:nvSpPr>
          <p:cNvPr id="110" name="Picture Placeholder 109">
            <a:extLst>
              <a:ext uri="{FF2B5EF4-FFF2-40B4-BE49-F238E27FC236}">
                <a16:creationId xmlns:a16="http://schemas.microsoft.com/office/drawing/2014/main" id="{0C01EC35-6E52-4C42-AD6F-545B79607559}"/>
              </a:ext>
            </a:extLst>
          </p:cNvPr>
          <p:cNvSpPr>
            <a:spLocks noGrp="1"/>
          </p:cNvSpPr>
          <p:nvPr>
            <p:ph type="pic" sz="quarter" idx="26"/>
          </p:nvPr>
        </p:nvSpPr>
        <p:spPr>
          <a:xfrm>
            <a:off x="8758989" y="2211075"/>
            <a:ext cx="1828800" cy="1828800"/>
          </a:xfrm>
        </p:spPr>
      </p:sp>
      <p:sp>
        <p:nvSpPr>
          <p:cNvPr id="111" name="Text Placeholder 110">
            <a:extLst>
              <a:ext uri="{FF2B5EF4-FFF2-40B4-BE49-F238E27FC236}">
                <a16:creationId xmlns:a16="http://schemas.microsoft.com/office/drawing/2014/main" id="{E87831F0-C3FD-4F9B-9129-69EEB8CACD1F}"/>
              </a:ext>
            </a:extLst>
          </p:cNvPr>
          <p:cNvSpPr>
            <a:spLocks noGrp="1"/>
          </p:cNvSpPr>
          <p:nvPr>
            <p:ph type="body" sz="quarter" idx="27"/>
          </p:nvPr>
        </p:nvSpPr>
        <p:spPr>
          <a:xfrm>
            <a:off x="10924674" y="2553183"/>
            <a:ext cx="38971189" cy="699429"/>
          </a:xfrm>
        </p:spPr>
        <p:txBody>
          <a:bodyPr/>
          <a:lstStyle/>
          <a:p>
            <a:r>
              <a:rPr lang="en-US" dirty="0"/>
              <a:t>Authors</a:t>
            </a:r>
          </a:p>
        </p:txBody>
      </p:sp>
      <p:sp>
        <p:nvSpPr>
          <p:cNvPr id="112" name="Text Placeholder 111">
            <a:extLst>
              <a:ext uri="{FF2B5EF4-FFF2-40B4-BE49-F238E27FC236}">
                <a16:creationId xmlns:a16="http://schemas.microsoft.com/office/drawing/2014/main" id="{8C71DA8E-9494-4CCA-856F-0312B45A9077}"/>
              </a:ext>
            </a:extLst>
          </p:cNvPr>
          <p:cNvSpPr>
            <a:spLocks noGrp="1"/>
          </p:cNvSpPr>
          <p:nvPr>
            <p:ph type="body" sz="quarter" idx="28"/>
          </p:nvPr>
        </p:nvSpPr>
        <p:spPr>
          <a:xfrm>
            <a:off x="10924674" y="3385808"/>
            <a:ext cx="38971187" cy="699429"/>
          </a:xfrm>
        </p:spPr>
        <p:txBody>
          <a:bodyPr/>
          <a:lstStyle/>
          <a:p>
            <a:r>
              <a:rPr lang="en-US" dirty="0"/>
              <a:t>Affiliations</a:t>
            </a:r>
          </a:p>
        </p:txBody>
      </p:sp>
      <p:sp>
        <p:nvSpPr>
          <p:cNvPr id="15" name="Data Analysis Textbox">
            <a:extLst>
              <a:ext uri="{FF2B5EF4-FFF2-40B4-BE49-F238E27FC236}">
                <a16:creationId xmlns:a16="http://schemas.microsoft.com/office/drawing/2014/main" id="{D2D38290-E5F3-D246-A2F5-6C432990F86D}"/>
              </a:ext>
            </a:extLst>
          </p:cNvPr>
          <p:cNvSpPr txBox="1"/>
          <p:nvPr/>
        </p:nvSpPr>
        <p:spPr>
          <a:xfrm>
            <a:off x="1626527" y="5834678"/>
            <a:ext cx="10610296" cy="5106526"/>
          </a:xfrm>
          <a:prstGeom prst="rect">
            <a:avLst/>
          </a:prstGeom>
          <a:noFill/>
          <a:effectLst/>
        </p:spPr>
        <p:txBody>
          <a:bodyPr wrap="square">
            <a:spAutoFit/>
          </a:bodyPr>
          <a:lstStyle/>
          <a:p>
            <a:pPr>
              <a:lnSpc>
                <a:spcPts val="3534"/>
              </a:lnSpc>
              <a:spcAft>
                <a:spcPts val="924"/>
              </a:spcAft>
              <a:defRPr/>
            </a:pPr>
            <a:r>
              <a:rPr lang="en-US" sz="4800" b="1" dirty="0">
                <a:solidFill>
                  <a:srgbClr val="005BBB"/>
                </a:solidFill>
                <a:latin typeface="+mj-lt"/>
              </a:rPr>
              <a:t>Data Analysis </a:t>
            </a:r>
          </a:p>
          <a:p>
            <a:pPr>
              <a:lnSpc>
                <a:spcPts val="4028"/>
              </a:lnSpc>
              <a:spcAft>
                <a:spcPts val="873"/>
              </a:spcAft>
              <a:defRPr/>
            </a:pPr>
            <a:r>
              <a:rPr lang="en-US" sz="3600" dirty="0">
                <a:latin typeface="Arial" charset="0"/>
                <a:ea typeface="Arial" charset="0"/>
                <a:cs typeface="Arial" charset="0"/>
              </a:rPr>
              <a:t>Mauris orci mi, varius id diam id, egestas auctor enim. Praesent ut massa nibh. Duis purus neque, </a:t>
            </a:r>
            <a:r>
              <a:rPr lang="en-US" sz="3600" dirty="0">
                <a:solidFill>
                  <a:schemeClr val="tx2"/>
                </a:solidFill>
                <a:latin typeface="Arial" charset="0"/>
                <a:ea typeface="Arial" charset="0"/>
                <a:cs typeface="Arial" charset="0"/>
              </a:rPr>
              <a:t>[See Figure A]</a:t>
            </a:r>
            <a:r>
              <a:rPr lang="en-US" sz="3600" dirty="0">
                <a:latin typeface="Arial" charset="0"/>
                <a:ea typeface="Arial" charset="0"/>
                <a:cs typeface="Arial" charset="0"/>
              </a:rPr>
              <a:t>. Donec:</a:t>
            </a:r>
          </a:p>
          <a:p>
            <a:pPr marL="746826" lvl="1" indent="-395377">
              <a:lnSpc>
                <a:spcPts val="4028"/>
              </a:lnSpc>
              <a:spcAft>
                <a:spcPts val="873"/>
              </a:spcAft>
              <a:buClr>
                <a:schemeClr val="tx2"/>
              </a:buClr>
              <a:buSzPct val="100000"/>
              <a:buFont typeface="+mj-lt"/>
              <a:buAutoNum type="alphaUcPeriod"/>
              <a:defRPr/>
            </a:pPr>
            <a:r>
              <a:rPr lang="en-US" sz="3600" dirty="0">
                <a:latin typeface="Arial" charset="0"/>
                <a:ea typeface="Arial" charset="0"/>
                <a:cs typeface="Arial" charset="0"/>
              </a:rPr>
              <a:t>Sed in risus nibh. In nisl quam, aliquet sed nibh sitamet, faucibus placerat dui.</a:t>
            </a:r>
          </a:p>
          <a:p>
            <a:pPr marL="746826" lvl="1" indent="-395377">
              <a:lnSpc>
                <a:spcPts val="4028"/>
              </a:lnSpc>
              <a:spcAft>
                <a:spcPts val="873"/>
              </a:spcAft>
              <a:buClr>
                <a:schemeClr val="tx2"/>
              </a:buClr>
              <a:buSzPct val="100000"/>
              <a:buFont typeface="+mj-lt"/>
              <a:buAutoNum type="alphaUcPeriod"/>
              <a:defRPr/>
            </a:pPr>
            <a:r>
              <a:rPr lang="en-US" sz="3600" dirty="0">
                <a:latin typeface="Arial" charset="0"/>
                <a:ea typeface="Arial" charset="0"/>
                <a:cs typeface="Arial" charset="0"/>
              </a:rPr>
              <a:t>Fusce quis augue scelerisque, luctus rum sed, ut dolor. pulvinar urna in eros posuere. </a:t>
            </a:r>
          </a:p>
          <a:p>
            <a:pPr marL="746826" lvl="1" indent="-395377">
              <a:lnSpc>
                <a:spcPts val="4028"/>
              </a:lnSpc>
              <a:spcAft>
                <a:spcPts val="873"/>
              </a:spcAft>
              <a:buClr>
                <a:schemeClr val="tx2"/>
              </a:buClr>
              <a:buSzPct val="100000"/>
              <a:buFont typeface="+mj-lt"/>
              <a:buAutoNum type="alphaUcPeriod"/>
              <a:defRPr/>
            </a:pPr>
            <a:r>
              <a:rPr lang="en-US" sz="3600" dirty="0">
                <a:latin typeface="Arial" charset="0"/>
                <a:ea typeface="Arial" charset="0"/>
                <a:cs typeface="Arial" charset="0"/>
              </a:rPr>
              <a:t>In elementum orci dignissim. Proin semper.</a:t>
            </a:r>
          </a:p>
        </p:txBody>
      </p:sp>
      <p:pic>
        <p:nvPicPr>
          <p:cNvPr id="16" name="Bullet A" descr="A">
            <a:extLst>
              <a:ext uri="{FF2B5EF4-FFF2-40B4-BE49-F238E27FC236}">
                <a16:creationId xmlns:a16="http://schemas.microsoft.com/office/drawing/2014/main" id="{69551C99-9F47-5346-A3BA-7DE99ECA0F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100126" y="6599758"/>
            <a:ext cx="1371600" cy="1371600"/>
          </a:xfrm>
          <a:prstGeom prst="rect">
            <a:avLst/>
          </a:prstGeom>
        </p:spPr>
      </p:pic>
      <p:graphicFrame>
        <p:nvGraphicFramePr>
          <p:cNvPr id="17" name="Chart A" descr="Chart A">
            <a:extLst>
              <a:ext uri="{FF2B5EF4-FFF2-40B4-BE49-F238E27FC236}">
                <a16:creationId xmlns:a16="http://schemas.microsoft.com/office/drawing/2014/main" id="{057A6000-0AF2-8941-B9EA-B274C2074073}"/>
              </a:ext>
            </a:extLst>
          </p:cNvPr>
          <p:cNvGraphicFramePr>
            <a:graphicFrameLocks/>
          </p:cNvGraphicFramePr>
          <p:nvPr>
            <p:extLst>
              <p:ext uri="{D42A27DB-BD31-4B8C-83A1-F6EECF244321}">
                <p14:modId xmlns:p14="http://schemas.microsoft.com/office/powerpoint/2010/main" val="2618769196"/>
              </p:ext>
            </p:extLst>
          </p:nvPr>
        </p:nvGraphicFramePr>
        <p:xfrm>
          <a:off x="19145313" y="6369206"/>
          <a:ext cx="11606126" cy="8653570"/>
        </p:xfrm>
        <a:graphic>
          <a:graphicData uri="http://schemas.openxmlformats.org/drawingml/2006/chart">
            <c:chart xmlns:c="http://schemas.openxmlformats.org/drawingml/2006/chart" xmlns:r="http://schemas.openxmlformats.org/officeDocument/2006/relationships" r:id="rId9"/>
          </a:graphicData>
        </a:graphic>
      </p:graphicFrame>
      <p:sp>
        <p:nvSpPr>
          <p:cNvPr id="18" name="Arrow" descr="Arrow">
            <a:extLst>
              <a:ext uri="{FF2B5EF4-FFF2-40B4-BE49-F238E27FC236}">
                <a16:creationId xmlns:a16="http://schemas.microsoft.com/office/drawing/2014/main" id="{7B2A5ABC-26D0-FE43-9343-BC53C4627F4A}"/>
              </a:ext>
            </a:extLst>
          </p:cNvPr>
          <p:cNvSpPr/>
          <p:nvPr/>
        </p:nvSpPr>
        <p:spPr>
          <a:xfrm rot="16200000">
            <a:off x="26779795" y="7229787"/>
            <a:ext cx="4043863" cy="4792204"/>
          </a:xfrm>
          <a:prstGeom prst="arc">
            <a:avLst>
              <a:gd name="adj1" fmla="val 16200000"/>
              <a:gd name="adj2" fmla="val 2495648"/>
            </a:avLst>
          </a:prstGeom>
          <a:ln w="38100">
            <a:solidFill>
              <a:schemeClr val="accent3"/>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5577" dirty="0"/>
          </a:p>
        </p:txBody>
      </p:sp>
      <p:sp>
        <p:nvSpPr>
          <p:cNvPr id="19" name="Note">
            <a:extLst>
              <a:ext uri="{FF2B5EF4-FFF2-40B4-BE49-F238E27FC236}">
                <a16:creationId xmlns:a16="http://schemas.microsoft.com/office/drawing/2014/main" id="{063DF6BA-FD1C-5B4D-9F5B-D1CDB0F77BF6}"/>
              </a:ext>
            </a:extLst>
          </p:cNvPr>
          <p:cNvSpPr txBox="1">
            <a:spLocks noChangeArrowheads="1"/>
          </p:cNvSpPr>
          <p:nvPr/>
        </p:nvSpPr>
        <p:spPr bwMode="auto">
          <a:xfrm>
            <a:off x="28045849" y="8222022"/>
            <a:ext cx="513242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900">
                <a:solidFill>
                  <a:schemeClr val="tx1"/>
                </a:solidFill>
                <a:latin typeface="Arial Narrow" charset="0"/>
                <a:ea typeface="ＭＳ Ｐゴシック" charset="-128"/>
              </a:defRPr>
            </a:lvl1pPr>
            <a:lvl2pPr marL="742950" indent="-285750">
              <a:defRPr sz="2900">
                <a:solidFill>
                  <a:schemeClr val="tx1"/>
                </a:solidFill>
                <a:latin typeface="Arial Narrow" charset="0"/>
                <a:ea typeface="ＭＳ Ｐゴシック" charset="-128"/>
              </a:defRPr>
            </a:lvl2pPr>
            <a:lvl3pPr marL="1143000" indent="-228600">
              <a:defRPr sz="2900">
                <a:solidFill>
                  <a:schemeClr val="tx1"/>
                </a:solidFill>
                <a:latin typeface="Arial Narrow" charset="0"/>
                <a:ea typeface="ＭＳ Ｐゴシック" charset="-128"/>
              </a:defRPr>
            </a:lvl3pPr>
            <a:lvl4pPr marL="1600200" indent="-228600">
              <a:defRPr sz="2900">
                <a:solidFill>
                  <a:schemeClr val="tx1"/>
                </a:solidFill>
                <a:latin typeface="Arial Narrow" charset="0"/>
                <a:ea typeface="ＭＳ Ｐゴシック" charset="-128"/>
              </a:defRPr>
            </a:lvl4pPr>
            <a:lvl5pPr marL="2057400" indent="-228600">
              <a:defRPr sz="2900">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900">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900">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900">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900">
                <a:solidFill>
                  <a:schemeClr val="tx1"/>
                </a:solidFill>
                <a:latin typeface="Arial Narrow" charset="0"/>
                <a:ea typeface="ＭＳ Ｐゴシック" charset="-128"/>
              </a:defRPr>
            </a:lvl9pPr>
          </a:lstStyle>
          <a:p>
            <a:r>
              <a:rPr lang="en-US" altLang="en-US" sz="3600" b="1" dirty="0">
                <a:solidFill>
                  <a:schemeClr val="tx2"/>
                </a:solidFill>
                <a:latin typeface="Arial" charset="0"/>
                <a:ea typeface="Arial" charset="0"/>
              </a:rPr>
              <a:t>Figure A</a:t>
            </a:r>
            <a:r>
              <a:rPr lang="en-US" sz="3600" b="1" dirty="0">
                <a:solidFill>
                  <a:schemeClr val="tx2"/>
                </a:solidFill>
                <a:latin typeface="Arial" charset="0"/>
                <a:ea typeface="Arial" charset="0"/>
                <a:cs typeface="Arial" charset="0"/>
              </a:rPr>
              <a:t>: </a:t>
            </a:r>
            <a:r>
              <a:rPr lang="en-US" sz="3600" dirty="0">
                <a:solidFill>
                  <a:schemeClr val="tx2"/>
                </a:solidFill>
                <a:latin typeface="Arial" charset="0"/>
                <a:ea typeface="Arial" charset="0"/>
                <a:cs typeface="Arial" charset="0"/>
              </a:rPr>
              <a:t>In et neque dignissim, and in aliquet nisl et umis.</a:t>
            </a:r>
            <a:endParaRPr lang="en-US" altLang="en-US" sz="3600" dirty="0">
              <a:solidFill>
                <a:schemeClr val="tx2"/>
              </a:solidFill>
              <a:latin typeface="Arial" charset="0"/>
              <a:ea typeface="Arial" charset="0"/>
            </a:endParaRPr>
          </a:p>
        </p:txBody>
      </p:sp>
      <p:cxnSp>
        <p:nvCxnSpPr>
          <p:cNvPr id="20" name="Horizontal Section Divider" descr="Horizontal Divider">
            <a:extLst>
              <a:ext uri="{FF2B5EF4-FFF2-40B4-BE49-F238E27FC236}">
                <a16:creationId xmlns:a16="http://schemas.microsoft.com/office/drawing/2014/main" id="{AE917C2D-15AC-F845-B65F-CC75955CE3F5}"/>
              </a:ext>
            </a:extLst>
          </p:cNvPr>
          <p:cNvCxnSpPr>
            <a:cxnSpLocks/>
          </p:cNvCxnSpPr>
          <p:nvPr/>
        </p:nvCxnSpPr>
        <p:spPr bwMode="auto">
          <a:xfrm>
            <a:off x="34448823" y="17435988"/>
            <a:ext cx="14996160" cy="2"/>
          </a:xfrm>
          <a:prstGeom prst="line">
            <a:avLst/>
          </a:prstGeom>
          <a:noFill/>
          <a:ln w="25400" cap="flat" cmpd="sng" algn="ctr">
            <a:solidFill>
              <a:schemeClr val="tx1"/>
            </a:solidFill>
            <a:prstDash val="dash"/>
            <a:round/>
            <a:headEnd type="none" w="med" len="med"/>
            <a:tailEnd type="none" w="med" len="med"/>
          </a:ln>
          <a:effectLst/>
        </p:spPr>
      </p:cxnSp>
      <p:pic>
        <p:nvPicPr>
          <p:cNvPr id="21" name="Bullet B" descr="B">
            <a:extLst>
              <a:ext uri="{FF2B5EF4-FFF2-40B4-BE49-F238E27FC236}">
                <a16:creationId xmlns:a16="http://schemas.microsoft.com/office/drawing/2014/main" id="{1AF50F5B-13E4-5040-BC93-D037425F0E5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448823" y="18117906"/>
            <a:ext cx="1371600" cy="1371600"/>
          </a:xfrm>
          <a:prstGeom prst="rect">
            <a:avLst/>
          </a:prstGeom>
        </p:spPr>
      </p:pic>
      <p:graphicFrame>
        <p:nvGraphicFramePr>
          <p:cNvPr id="22" name="Chart B" descr="Chart B">
            <a:extLst>
              <a:ext uri="{FF2B5EF4-FFF2-40B4-BE49-F238E27FC236}">
                <a16:creationId xmlns:a16="http://schemas.microsoft.com/office/drawing/2014/main" id="{EABF2527-226B-DB4A-BE0A-4FB6FEA940E3}"/>
              </a:ext>
            </a:extLst>
          </p:cNvPr>
          <p:cNvGraphicFramePr>
            <a:graphicFrameLocks/>
          </p:cNvGraphicFramePr>
          <p:nvPr>
            <p:extLst>
              <p:ext uri="{D42A27DB-BD31-4B8C-83A1-F6EECF244321}">
                <p14:modId xmlns:p14="http://schemas.microsoft.com/office/powerpoint/2010/main" val="3766109616"/>
              </p:ext>
            </p:extLst>
          </p:nvPr>
        </p:nvGraphicFramePr>
        <p:xfrm>
          <a:off x="34964823" y="17786577"/>
          <a:ext cx="7742708" cy="8268061"/>
        </p:xfrm>
        <a:graphic>
          <a:graphicData uri="http://schemas.openxmlformats.org/drawingml/2006/chart">
            <c:chart xmlns:c="http://schemas.openxmlformats.org/drawingml/2006/chart" xmlns:r="http://schemas.openxmlformats.org/officeDocument/2006/relationships" r:id="rId11"/>
          </a:graphicData>
        </a:graphic>
      </p:graphicFrame>
      <p:cxnSp>
        <p:nvCxnSpPr>
          <p:cNvPr id="23" name="Vertical Section Divider" descr="Vertical Divider">
            <a:extLst>
              <a:ext uri="{FF2B5EF4-FFF2-40B4-BE49-F238E27FC236}">
                <a16:creationId xmlns:a16="http://schemas.microsoft.com/office/drawing/2014/main" id="{DA7784D9-159A-4347-AF9A-CC5C29A31A7E}"/>
              </a:ext>
            </a:extLst>
          </p:cNvPr>
          <p:cNvCxnSpPr>
            <a:cxnSpLocks/>
          </p:cNvCxnSpPr>
          <p:nvPr/>
        </p:nvCxnSpPr>
        <p:spPr bwMode="auto">
          <a:xfrm>
            <a:off x="42099134" y="17938776"/>
            <a:ext cx="2" cy="6785072"/>
          </a:xfrm>
          <a:prstGeom prst="line">
            <a:avLst/>
          </a:prstGeom>
          <a:noFill/>
          <a:ln w="25400" cap="flat" cmpd="sng" algn="ctr">
            <a:solidFill>
              <a:schemeClr val="tx1"/>
            </a:solidFill>
            <a:prstDash val="dash"/>
            <a:round/>
            <a:headEnd type="none" w="med" len="med"/>
            <a:tailEnd type="none" w="med" len="med"/>
          </a:ln>
          <a:effectLst/>
        </p:spPr>
      </p:cxnSp>
      <p:pic>
        <p:nvPicPr>
          <p:cNvPr id="24" name="Bullet C" descr="C">
            <a:extLst>
              <a:ext uri="{FF2B5EF4-FFF2-40B4-BE49-F238E27FC236}">
                <a16:creationId xmlns:a16="http://schemas.microsoft.com/office/drawing/2014/main" id="{7E7296BB-906A-1D4E-9FA2-E57DC3A1C0F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778442" y="18099202"/>
            <a:ext cx="1371600" cy="1371600"/>
          </a:xfrm>
          <a:prstGeom prst="rect">
            <a:avLst/>
          </a:prstGeom>
        </p:spPr>
      </p:pic>
      <p:graphicFrame>
        <p:nvGraphicFramePr>
          <p:cNvPr id="25" name="Chart C" descr="Chart C">
            <a:extLst>
              <a:ext uri="{FF2B5EF4-FFF2-40B4-BE49-F238E27FC236}">
                <a16:creationId xmlns:a16="http://schemas.microsoft.com/office/drawing/2014/main" id="{39562CA1-D9BA-EF4F-AB3D-D9A99A9A8E02}"/>
              </a:ext>
            </a:extLst>
          </p:cNvPr>
          <p:cNvGraphicFramePr>
            <a:graphicFrameLocks/>
          </p:cNvGraphicFramePr>
          <p:nvPr>
            <p:extLst>
              <p:ext uri="{D42A27DB-BD31-4B8C-83A1-F6EECF244321}">
                <p14:modId xmlns:p14="http://schemas.microsoft.com/office/powerpoint/2010/main" val="2392459060"/>
              </p:ext>
            </p:extLst>
          </p:nvPr>
        </p:nvGraphicFramePr>
        <p:xfrm>
          <a:off x="42717847" y="17713586"/>
          <a:ext cx="7742708" cy="8397864"/>
        </p:xfrm>
        <a:graphic>
          <a:graphicData uri="http://schemas.openxmlformats.org/drawingml/2006/chart">
            <c:chart xmlns:c="http://schemas.openxmlformats.org/drawingml/2006/chart" xmlns:r="http://schemas.openxmlformats.org/officeDocument/2006/relationships" r:id="rId13"/>
          </a:graphicData>
        </a:graphic>
      </p:graphicFrame>
      <p:cxnSp>
        <p:nvCxnSpPr>
          <p:cNvPr id="81" name="Horizontal Section Divider" descr="Horizontal Divider">
            <a:extLst>
              <a:ext uri="{FF2B5EF4-FFF2-40B4-BE49-F238E27FC236}">
                <a16:creationId xmlns:a16="http://schemas.microsoft.com/office/drawing/2014/main" id="{01EF8704-8BB0-7146-93E1-EA97C4029BE3}"/>
              </a:ext>
            </a:extLst>
          </p:cNvPr>
          <p:cNvCxnSpPr>
            <a:cxnSpLocks/>
          </p:cNvCxnSpPr>
          <p:nvPr/>
        </p:nvCxnSpPr>
        <p:spPr bwMode="auto">
          <a:xfrm>
            <a:off x="34448823" y="26259204"/>
            <a:ext cx="14996160" cy="2"/>
          </a:xfrm>
          <a:prstGeom prst="line">
            <a:avLst/>
          </a:prstGeom>
          <a:noFill/>
          <a:ln w="25400" cap="flat" cmpd="sng" algn="ctr">
            <a:solidFill>
              <a:schemeClr val="tx1"/>
            </a:solidFill>
            <a:prstDash val="dash"/>
            <a:round/>
            <a:headEnd type="none" w="med" len="med"/>
            <a:tailEnd type="none" w="med" len="med"/>
          </a:ln>
          <a:effectLst/>
        </p:spPr>
      </p:cxnSp>
      <p:cxnSp>
        <p:nvCxnSpPr>
          <p:cNvPr id="82" name="Horizontal Section Divider" descr="Horizontal Divider">
            <a:extLst>
              <a:ext uri="{FF2B5EF4-FFF2-40B4-BE49-F238E27FC236}">
                <a16:creationId xmlns:a16="http://schemas.microsoft.com/office/drawing/2014/main" id="{F47800FD-F2FD-224C-9194-884C5553719F}"/>
              </a:ext>
            </a:extLst>
          </p:cNvPr>
          <p:cNvCxnSpPr>
            <a:cxnSpLocks/>
          </p:cNvCxnSpPr>
          <p:nvPr/>
        </p:nvCxnSpPr>
        <p:spPr bwMode="auto">
          <a:xfrm>
            <a:off x="2117445" y="17342728"/>
            <a:ext cx="8001000" cy="0"/>
          </a:xfrm>
          <a:prstGeom prst="line">
            <a:avLst/>
          </a:prstGeom>
          <a:noFill/>
          <a:ln w="25400" cap="flat" cmpd="sng" algn="ctr">
            <a:solidFill>
              <a:schemeClr val="tx1"/>
            </a:solidFill>
            <a:prstDash val="dash"/>
            <a:round/>
            <a:headEnd type="none" w="med" len="med"/>
            <a:tailEnd type="none" w="med" len="med"/>
          </a:ln>
          <a:effectLst/>
        </p:spPr>
      </p:cxnSp>
      <p:pic>
        <p:nvPicPr>
          <p:cNvPr id="30" name="Bullet D" descr="D">
            <a:extLst>
              <a:ext uri="{FF2B5EF4-FFF2-40B4-BE49-F238E27FC236}">
                <a16:creationId xmlns:a16="http://schemas.microsoft.com/office/drawing/2014/main" id="{58038AF6-B847-EC4F-A428-40547AC15E3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34280" y="17432106"/>
            <a:ext cx="1371600" cy="1371600"/>
          </a:xfrm>
          <a:prstGeom prst="rect">
            <a:avLst/>
          </a:prstGeom>
        </p:spPr>
      </p:pic>
      <p:graphicFrame>
        <p:nvGraphicFramePr>
          <p:cNvPr id="29" name="Chart D" descr="Chart D">
            <a:extLst>
              <a:ext uri="{FF2B5EF4-FFF2-40B4-BE49-F238E27FC236}">
                <a16:creationId xmlns:a16="http://schemas.microsoft.com/office/drawing/2014/main" id="{B92E7BBD-C1B3-F84F-9458-60DDDA6F687E}"/>
              </a:ext>
            </a:extLst>
          </p:cNvPr>
          <p:cNvGraphicFramePr>
            <a:graphicFrameLocks/>
          </p:cNvGraphicFramePr>
          <p:nvPr>
            <p:extLst>
              <p:ext uri="{D42A27DB-BD31-4B8C-83A1-F6EECF244321}">
                <p14:modId xmlns:p14="http://schemas.microsoft.com/office/powerpoint/2010/main" val="2558095041"/>
              </p:ext>
            </p:extLst>
          </p:nvPr>
        </p:nvGraphicFramePr>
        <p:xfrm>
          <a:off x="2172755" y="17984180"/>
          <a:ext cx="8014333" cy="5656695"/>
        </p:xfrm>
        <a:graphic>
          <a:graphicData uri="http://schemas.openxmlformats.org/drawingml/2006/chart">
            <c:chart xmlns:c="http://schemas.openxmlformats.org/drawingml/2006/chart" xmlns:r="http://schemas.openxmlformats.org/officeDocument/2006/relationships" r:id="rId15"/>
          </a:graphicData>
        </a:graphic>
      </p:graphicFrame>
      <p:cxnSp>
        <p:nvCxnSpPr>
          <p:cNvPr id="26" name="Horizontal Section Divider" descr="Horizontal Divider">
            <a:extLst>
              <a:ext uri="{FF2B5EF4-FFF2-40B4-BE49-F238E27FC236}">
                <a16:creationId xmlns:a16="http://schemas.microsoft.com/office/drawing/2014/main" id="{03EBD820-D067-C342-8194-2D4A88DE18AF}"/>
              </a:ext>
            </a:extLst>
          </p:cNvPr>
          <p:cNvCxnSpPr>
            <a:cxnSpLocks/>
          </p:cNvCxnSpPr>
          <p:nvPr/>
        </p:nvCxnSpPr>
        <p:spPr bwMode="auto">
          <a:xfrm>
            <a:off x="2117445" y="24122010"/>
            <a:ext cx="8001000" cy="0"/>
          </a:xfrm>
          <a:prstGeom prst="line">
            <a:avLst/>
          </a:prstGeom>
          <a:noFill/>
          <a:ln w="25400" cap="flat" cmpd="sng" algn="ctr">
            <a:solidFill>
              <a:schemeClr val="tx1"/>
            </a:solidFill>
            <a:prstDash val="dash"/>
            <a:round/>
            <a:headEnd type="none" w="med" len="med"/>
            <a:tailEnd type="none" w="med" len="med"/>
          </a:ln>
          <a:effectLst/>
        </p:spPr>
      </p:cxnSp>
      <p:graphicFrame>
        <p:nvGraphicFramePr>
          <p:cNvPr id="27" name="Data Table " descr="Table 1">
            <a:extLst>
              <a:ext uri="{FF2B5EF4-FFF2-40B4-BE49-F238E27FC236}">
                <a16:creationId xmlns:a16="http://schemas.microsoft.com/office/drawing/2014/main" id="{711E2B5E-FBDD-7248-97E8-833AEE51101C}"/>
              </a:ext>
            </a:extLst>
          </p:cNvPr>
          <p:cNvGraphicFramePr>
            <a:graphicFrameLocks noGrp="1"/>
          </p:cNvGraphicFramePr>
          <p:nvPr>
            <p:extLst>
              <p:ext uri="{D42A27DB-BD31-4B8C-83A1-F6EECF244321}">
                <p14:modId xmlns:p14="http://schemas.microsoft.com/office/powerpoint/2010/main" val="3149840835"/>
              </p:ext>
            </p:extLst>
          </p:nvPr>
        </p:nvGraphicFramePr>
        <p:xfrm>
          <a:off x="35015887" y="5538593"/>
          <a:ext cx="14879976" cy="5837690"/>
        </p:xfrm>
        <a:graphic>
          <a:graphicData uri="http://schemas.openxmlformats.org/drawingml/2006/table">
            <a:tbl>
              <a:tblPr firstRow="1" bandRow="1">
                <a:tableStyleId>{6E25E649-3F16-4E02-A733-19D2CDBF48F0}</a:tableStyleId>
              </a:tblPr>
              <a:tblGrid>
                <a:gridCol w="3473819">
                  <a:extLst>
                    <a:ext uri="{9D8B030D-6E8A-4147-A177-3AD203B41FA5}">
                      <a16:colId xmlns:a16="http://schemas.microsoft.com/office/drawing/2014/main" val="20000"/>
                    </a:ext>
                  </a:extLst>
                </a:gridCol>
                <a:gridCol w="3884109">
                  <a:extLst>
                    <a:ext uri="{9D8B030D-6E8A-4147-A177-3AD203B41FA5}">
                      <a16:colId xmlns:a16="http://schemas.microsoft.com/office/drawing/2014/main" val="20001"/>
                    </a:ext>
                  </a:extLst>
                </a:gridCol>
                <a:gridCol w="3446470">
                  <a:extLst>
                    <a:ext uri="{9D8B030D-6E8A-4147-A177-3AD203B41FA5}">
                      <a16:colId xmlns:a16="http://schemas.microsoft.com/office/drawing/2014/main" val="20002"/>
                    </a:ext>
                  </a:extLst>
                </a:gridCol>
                <a:gridCol w="4075578">
                  <a:extLst>
                    <a:ext uri="{9D8B030D-6E8A-4147-A177-3AD203B41FA5}">
                      <a16:colId xmlns:a16="http://schemas.microsoft.com/office/drawing/2014/main" val="20003"/>
                    </a:ext>
                  </a:extLst>
                </a:gridCol>
              </a:tblGrid>
              <a:tr h="673635">
                <a:tc gridSpan="4">
                  <a:txBody>
                    <a:bodyPr/>
                    <a:lstStyle/>
                    <a:p>
                      <a:pPr algn="ctr"/>
                      <a:r>
                        <a:rPr lang="en-US" sz="6000" dirty="0">
                          <a:ln>
                            <a:noFill/>
                            <a:prstDash val="dash"/>
                          </a:ln>
                        </a:rPr>
                        <a:t>Table 1 - Title</a:t>
                      </a:r>
                      <a:endParaRPr lang="en-US" sz="6000" b="1" dirty="0">
                        <a:ln>
                          <a:noFill/>
                          <a:prstDash val="dash"/>
                        </a:ln>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dirty="0">
                        <a:ln>
                          <a:solidFill>
                            <a:schemeClr val="tx1"/>
                          </a:solidFill>
                          <a:prstDash val="dash"/>
                        </a:ln>
                      </a:endParaRPr>
                    </a:p>
                  </a:txBody>
                  <a:tcPr>
                    <a:lnL w="12700" cap="flat" cmpd="sng" algn="ctr">
                      <a:noFill/>
                      <a:prstDash val="sysDash"/>
                      <a:round/>
                      <a:headEnd type="none" w="med" len="med"/>
                      <a:tailEnd type="none" w="med" len="med"/>
                    </a:lnL>
                    <a:lnR w="3175" cap="flat" cmpd="sng" algn="ctr">
                      <a:solidFill>
                        <a:schemeClr val="bg2">
                          <a:lumMod val="75000"/>
                        </a:schemeClr>
                      </a:solidFill>
                      <a:prstDash val="sysDash"/>
                      <a:round/>
                      <a:headEnd type="none" w="med" len="med"/>
                      <a:tailEnd type="none" w="med" len="med"/>
                    </a:lnR>
                    <a:lnT w="3175" cap="flat" cmpd="sng" algn="ctr">
                      <a:solidFill>
                        <a:schemeClr val="bg2">
                          <a:lumMod val="7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529144">
                <a:tc>
                  <a:txBody>
                    <a:bodyPr/>
                    <a:lstStyle/>
                    <a:p>
                      <a:pPr algn="ctr"/>
                      <a:r>
                        <a:rPr lang="en-US" sz="6000" cap="none" spc="0" dirty="0">
                          <a:ln>
                            <a:noFill/>
                          </a:ln>
                          <a:effectLst/>
                        </a:rPr>
                        <a:t>8.01</a:t>
                      </a:r>
                      <a:endParaRPr lang="en-US" sz="6000" b="0" cap="none" spc="0" dirty="0">
                        <a:ln>
                          <a:noFill/>
                        </a:ln>
                        <a:solidFill>
                          <a:schemeClr val="tx1"/>
                        </a:solidFill>
                        <a:effectLst/>
                      </a:endParaRPr>
                    </a:p>
                  </a:txBody>
                  <a:tcPr marL="70252" marR="70252" marT="35129" marB="35129" anchor="ctr">
                    <a:lnL w="12700" cap="flat" cmpd="sng" algn="ctr">
                      <a:noFill/>
                      <a:prstDash val="solid"/>
                      <a:round/>
                      <a:headEnd type="none" w="med" len="med"/>
                      <a:tailEnd type="none" w="med" len="med"/>
                    </a:lnL>
                    <a:lnR>
                      <a:noFill/>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sz="6000" cap="none" spc="0" dirty="0">
                          <a:ln>
                            <a:noFill/>
                          </a:ln>
                          <a:effectLst/>
                        </a:rPr>
                        <a:t>7.99</a:t>
                      </a:r>
                      <a:endParaRPr lang="en-US" sz="6000" b="0" cap="none" spc="0" dirty="0">
                        <a:ln>
                          <a:noFill/>
                        </a:ln>
                        <a:solidFill>
                          <a:schemeClr val="tx1"/>
                        </a:solidFill>
                        <a:effectLst/>
                      </a:endParaRPr>
                    </a:p>
                  </a:txBody>
                  <a:tcPr marL="70252" marR="70252" marT="35129" marB="35129" anchor="ctr">
                    <a:lnL>
                      <a:noFill/>
                    </a:lnL>
                    <a:lnR>
                      <a:noFill/>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5.77</a:t>
                      </a:r>
                      <a:endParaRPr lang="en-US" sz="6000" b="0" cap="none" spc="0" dirty="0">
                        <a:ln>
                          <a:noFill/>
                        </a:ln>
                        <a:solidFill>
                          <a:schemeClr val="tx1"/>
                        </a:solidFill>
                        <a:effectLst/>
                      </a:endParaRPr>
                    </a:p>
                  </a:txBody>
                  <a:tcPr marL="70252" marR="70252" marT="35129" marB="35129" anchor="ctr">
                    <a:lnL>
                      <a:noFill/>
                    </a:lnL>
                    <a:lnR>
                      <a:noFill/>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6.44</a:t>
                      </a:r>
                      <a:endParaRPr lang="en-US" sz="6000" b="0" cap="none" spc="0" dirty="0">
                        <a:ln>
                          <a:noFill/>
                        </a:ln>
                        <a:solidFill>
                          <a:schemeClr val="tx1"/>
                        </a:solidFill>
                        <a:effectLst/>
                      </a:endParaRPr>
                    </a:p>
                  </a:txBody>
                  <a:tcPr marL="70252" marR="70252" marT="35129" marB="35129" anchor="ctr">
                    <a:lnL>
                      <a:noFill/>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3597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4.50</a:t>
                      </a:r>
                      <a:endParaRPr lang="en-US" sz="6000" b="0" cap="none" spc="0" dirty="0">
                        <a:ln>
                          <a:noFill/>
                        </a:ln>
                        <a:solidFill>
                          <a:schemeClr val="tx1"/>
                        </a:solidFill>
                        <a:effectLst/>
                      </a:endParaRPr>
                    </a:p>
                  </a:txBody>
                  <a:tcPr marL="70252" marR="70252" marT="35129" marB="35129"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3.11</a:t>
                      </a:r>
                      <a:endParaRPr lang="en-US" sz="6000" b="0" cap="none" spc="0" dirty="0">
                        <a:ln>
                          <a:noFill/>
                        </a:ln>
                        <a:solidFill>
                          <a:schemeClr val="tx1"/>
                        </a:solidFill>
                        <a:effectLst/>
                      </a:endParaRPr>
                    </a:p>
                  </a:txBody>
                  <a:tcPr marL="70252" marR="70252" marT="35129" marB="35129" anchor="ct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9.55</a:t>
                      </a:r>
                      <a:endParaRPr lang="en-US" sz="6000" b="0" cap="none" spc="0" dirty="0">
                        <a:ln>
                          <a:noFill/>
                        </a:ln>
                        <a:solidFill>
                          <a:schemeClr val="tx1"/>
                        </a:solidFill>
                        <a:effectLst/>
                      </a:endParaRPr>
                    </a:p>
                  </a:txBody>
                  <a:tcPr marL="70252" marR="70252" marT="35129" marB="35129" anchor="ct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1.12</a:t>
                      </a:r>
                      <a:endParaRPr lang="en-US" sz="6000" b="0" cap="none" spc="0" dirty="0">
                        <a:ln>
                          <a:noFill/>
                        </a:ln>
                        <a:solidFill>
                          <a:schemeClr val="tx1"/>
                        </a:solidFill>
                        <a:effectLst/>
                      </a:endParaRPr>
                    </a:p>
                  </a:txBody>
                  <a:tcPr marL="70252" marR="70252" marT="35129" marB="35129"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3256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6.15</a:t>
                      </a:r>
                      <a:endParaRPr lang="en-US" sz="6000" b="0" cap="none" spc="0" dirty="0">
                        <a:ln>
                          <a:noFill/>
                        </a:ln>
                        <a:solidFill>
                          <a:schemeClr val="tx1"/>
                        </a:solidFill>
                        <a:effectLst/>
                      </a:endParaRPr>
                    </a:p>
                  </a:txBody>
                  <a:tcPr marL="70252" marR="70252" marT="35129" marB="35129"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8.00</a:t>
                      </a:r>
                      <a:endParaRPr lang="en-US" sz="6000" b="0" cap="none" spc="0" dirty="0">
                        <a:ln>
                          <a:noFill/>
                        </a:ln>
                        <a:solidFill>
                          <a:schemeClr val="tx1"/>
                        </a:solidFill>
                        <a:effectLst/>
                      </a:endParaRPr>
                    </a:p>
                  </a:txBody>
                  <a:tcPr marL="70252" marR="70252" marT="35129" marB="35129" anchor="ct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6.18</a:t>
                      </a:r>
                      <a:endParaRPr lang="en-US" sz="6000" b="0" cap="none" spc="0" dirty="0">
                        <a:ln>
                          <a:noFill/>
                        </a:ln>
                        <a:solidFill>
                          <a:schemeClr val="tx1"/>
                        </a:solidFill>
                        <a:effectLst/>
                      </a:endParaRPr>
                    </a:p>
                  </a:txBody>
                  <a:tcPr marL="70252" marR="70252" marT="35129" marB="35129" anchor="ct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5.65</a:t>
                      </a:r>
                      <a:endParaRPr lang="en-US" sz="6000" b="0" cap="none" spc="0" dirty="0">
                        <a:ln>
                          <a:noFill/>
                        </a:ln>
                        <a:solidFill>
                          <a:schemeClr val="tx1"/>
                        </a:solidFill>
                        <a:effectLst/>
                      </a:endParaRPr>
                    </a:p>
                  </a:txBody>
                  <a:tcPr marL="70252" marR="70252" marT="35129" marB="35129"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1161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8.21</a:t>
                      </a:r>
                      <a:endParaRPr lang="en-US" sz="6000" b="0" cap="none" spc="0" dirty="0">
                        <a:ln>
                          <a:noFill/>
                        </a:ln>
                        <a:solidFill>
                          <a:schemeClr val="tx1"/>
                        </a:solidFill>
                        <a:effectLst/>
                      </a:endParaRPr>
                    </a:p>
                  </a:txBody>
                  <a:tcPr marL="70252" marR="70252" marT="35129" marB="35129"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2.16</a:t>
                      </a:r>
                      <a:endParaRPr lang="en-US" sz="6000" b="0" cap="none" spc="0" dirty="0">
                        <a:ln>
                          <a:noFill/>
                        </a:ln>
                        <a:solidFill>
                          <a:schemeClr val="tx1"/>
                        </a:solidFill>
                        <a:effectLst/>
                      </a:endParaRPr>
                    </a:p>
                  </a:txBody>
                  <a:tcPr marL="70252" marR="70252" marT="35129" marB="35129" anchor="ct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3.11*</a:t>
                      </a:r>
                      <a:endParaRPr lang="en-US" sz="6000" b="0" cap="none" spc="0" dirty="0">
                        <a:ln>
                          <a:noFill/>
                        </a:ln>
                        <a:solidFill>
                          <a:schemeClr val="tx1"/>
                        </a:solidFill>
                        <a:effectLst/>
                      </a:endParaRPr>
                    </a:p>
                  </a:txBody>
                  <a:tcPr marL="70252" marR="70252" marT="35129" marB="35129" anchor="ct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cap="none" spc="0" dirty="0">
                          <a:ln>
                            <a:noFill/>
                          </a:ln>
                          <a:effectLst/>
                        </a:rPr>
                        <a:t>7.17</a:t>
                      </a:r>
                      <a:endParaRPr lang="en-US" sz="6000" b="0" cap="none" spc="0" dirty="0">
                        <a:ln>
                          <a:noFill/>
                        </a:ln>
                        <a:solidFill>
                          <a:schemeClr val="tx1"/>
                        </a:solidFill>
                        <a:effectLst/>
                      </a:endParaRPr>
                    </a:p>
                  </a:txBody>
                  <a:tcPr marL="70252" marR="70252" marT="35129" marB="35129"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161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b="0" cap="none" spc="0" dirty="0">
                          <a:ln>
                            <a:noFill/>
                          </a:ln>
                          <a:solidFill>
                            <a:schemeClr val="tx1"/>
                          </a:solidFill>
                          <a:effectLst/>
                        </a:rPr>
                        <a:t>3.00</a:t>
                      </a:r>
                    </a:p>
                  </a:txBody>
                  <a:tcPr marL="70252" marR="70252" marT="35129" marB="35129"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b="0" cap="none" spc="0" dirty="0">
                          <a:ln>
                            <a:noFill/>
                          </a:ln>
                          <a:solidFill>
                            <a:schemeClr val="tx1"/>
                          </a:solidFill>
                          <a:effectLst/>
                        </a:rPr>
                        <a:t>9.70</a:t>
                      </a:r>
                    </a:p>
                  </a:txBody>
                  <a:tcPr marL="70252" marR="70252" marT="35129" marB="35129"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b="0" cap="none" spc="0" dirty="0">
                          <a:ln>
                            <a:noFill/>
                          </a:ln>
                          <a:solidFill>
                            <a:schemeClr val="tx1"/>
                          </a:solidFill>
                          <a:effectLst/>
                        </a:rPr>
                        <a:t>10.50</a:t>
                      </a:r>
                    </a:p>
                  </a:txBody>
                  <a:tcPr marL="70252" marR="70252" marT="35129" marB="35129"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000" b="0" cap="none" spc="0" dirty="0">
                          <a:ln>
                            <a:noFill/>
                          </a:ln>
                          <a:solidFill>
                            <a:schemeClr val="tx1"/>
                          </a:solidFill>
                          <a:effectLst/>
                        </a:rPr>
                        <a:t>4.45</a:t>
                      </a:r>
                    </a:p>
                  </a:txBody>
                  <a:tcPr marL="70252" marR="70252" marT="35129" marB="35129"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32" name="Results Textbox">
            <a:extLst>
              <a:ext uri="{FF2B5EF4-FFF2-40B4-BE49-F238E27FC236}">
                <a16:creationId xmlns:a16="http://schemas.microsoft.com/office/drawing/2014/main" id="{97FE620B-B1B3-034A-B857-17EC491FCCA0}"/>
              </a:ext>
            </a:extLst>
          </p:cNvPr>
          <p:cNvSpPr txBox="1"/>
          <p:nvPr/>
        </p:nvSpPr>
        <p:spPr>
          <a:xfrm>
            <a:off x="40005002" y="30585558"/>
            <a:ext cx="9253562" cy="3734356"/>
          </a:xfrm>
          <a:prstGeom prst="rect">
            <a:avLst/>
          </a:prstGeom>
          <a:noFill/>
          <a:effectLst/>
        </p:spPr>
        <p:txBody>
          <a:bodyPr wrap="square">
            <a:spAutoFit/>
          </a:bodyPr>
          <a:lstStyle/>
          <a:p>
            <a:pPr>
              <a:lnSpc>
                <a:spcPts val="3534"/>
              </a:lnSpc>
              <a:spcAft>
                <a:spcPts val="924"/>
              </a:spcAft>
              <a:defRPr/>
            </a:pPr>
            <a:r>
              <a:rPr lang="en-US" sz="4800" b="1" dirty="0">
                <a:solidFill>
                  <a:srgbClr val="005BBB"/>
                </a:solidFill>
                <a:latin typeface="+mj-lt"/>
              </a:rPr>
              <a:t>Results</a:t>
            </a:r>
          </a:p>
          <a:p>
            <a:pPr>
              <a:lnSpc>
                <a:spcPts val="4028"/>
              </a:lnSpc>
              <a:spcAft>
                <a:spcPts val="873"/>
              </a:spcAft>
              <a:defRPr/>
            </a:pPr>
            <a:r>
              <a:rPr lang="en-US" sz="3600" dirty="0">
                <a:latin typeface="Arial" charset="0"/>
                <a:ea typeface="Arial" charset="0"/>
                <a:cs typeface="Arial" charset="0"/>
              </a:rPr>
              <a:t>Mauris orci mi, varius id diam id, egestas auctor enim. Praesent ut massa nibh. Duis purus neque, facilisis cursus ultrices vel, ullamcorper ac augue. Donec semper lorem vitae urna pulvinar, in congue massa tristique quis augue.</a:t>
            </a:r>
          </a:p>
        </p:txBody>
      </p:sp>
      <p:sp>
        <p:nvSpPr>
          <p:cNvPr id="35" name="Arrow" descr="Arrow">
            <a:extLst>
              <a:ext uri="{FF2B5EF4-FFF2-40B4-BE49-F238E27FC236}">
                <a16:creationId xmlns:a16="http://schemas.microsoft.com/office/drawing/2014/main" id="{86754D3B-0455-DB45-A7BC-2E570F5F52C7}"/>
              </a:ext>
            </a:extLst>
          </p:cNvPr>
          <p:cNvSpPr/>
          <p:nvPr/>
        </p:nvSpPr>
        <p:spPr>
          <a:xfrm rot="16200000">
            <a:off x="23027962" y="17868105"/>
            <a:ext cx="7068227" cy="7226254"/>
          </a:xfrm>
          <a:prstGeom prst="arc">
            <a:avLst>
              <a:gd name="adj1" fmla="val 16003389"/>
              <a:gd name="adj2" fmla="val 3016994"/>
            </a:avLst>
          </a:prstGeom>
          <a:ln w="7620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5577" dirty="0"/>
          </a:p>
        </p:txBody>
      </p:sp>
      <p:sp>
        <p:nvSpPr>
          <p:cNvPr id="36" name="Note">
            <a:extLst>
              <a:ext uri="{FF2B5EF4-FFF2-40B4-BE49-F238E27FC236}">
                <a16:creationId xmlns:a16="http://schemas.microsoft.com/office/drawing/2014/main" id="{6080F260-323D-1C4B-992F-25BF4AA9BEC6}"/>
              </a:ext>
            </a:extLst>
          </p:cNvPr>
          <p:cNvSpPr txBox="1"/>
          <p:nvPr/>
        </p:nvSpPr>
        <p:spPr>
          <a:xfrm>
            <a:off x="26405623" y="19618793"/>
            <a:ext cx="6416624" cy="3785652"/>
          </a:xfrm>
          <a:prstGeom prst="rect">
            <a:avLst/>
          </a:prstGeom>
          <a:noFill/>
        </p:spPr>
        <p:txBody>
          <a:bodyPr wrap="square">
            <a:spAutoFit/>
          </a:bodyPr>
          <a:lstStyle/>
          <a:p>
            <a:pPr>
              <a:defRPr/>
            </a:pPr>
            <a:r>
              <a:rPr lang="en-US" sz="6000" b="1" dirty="0">
                <a:solidFill>
                  <a:schemeClr val="tx2"/>
                </a:solidFill>
                <a:latin typeface="Arial" charset="0"/>
                <a:ea typeface="Arial" charset="0"/>
                <a:cs typeface="Arial" charset="0"/>
              </a:rPr>
              <a:t>Series: </a:t>
            </a:r>
            <a:r>
              <a:rPr lang="en-US" sz="6000" dirty="0">
                <a:solidFill>
                  <a:schemeClr val="tx2"/>
                </a:solidFill>
                <a:latin typeface="Arial" charset="0"/>
                <a:ea typeface="Arial" charset="0"/>
                <a:cs typeface="Arial" charset="0"/>
              </a:rPr>
              <a:t>In et neque dignissim, and in aliquet nisl et umis.</a:t>
            </a:r>
          </a:p>
        </p:txBody>
      </p:sp>
    </p:spTree>
    <p:extLst>
      <p:ext uri="{BB962C8B-B14F-4D97-AF65-F5344CB8AC3E}">
        <p14:creationId xmlns:p14="http://schemas.microsoft.com/office/powerpoint/2010/main" val="2860189238"/>
      </p:ext>
    </p:extLst>
  </p:cSld>
  <p:clrMapOvr>
    <a:masterClrMapping/>
  </p:clrMapOvr>
</p:sld>
</file>

<file path=ppt/theme/theme1.xml><?xml version="1.0" encoding="utf-8"?>
<a:theme xmlns:a="http://schemas.openxmlformats.org/drawingml/2006/main" name="Research Poster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CMC15">
      <a:majorFont>
        <a:latin typeface="Arial"/>
        <a:ea typeface=""/>
        <a:cs typeface="B Titr"/>
      </a:majorFont>
      <a:minorFont>
        <a:latin typeface="Cambria"/>
        <a:ea typeface=""/>
        <a:cs typeface="B Nazani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889</TotalTime>
  <Words>472</Words>
  <Application>Microsoft Office PowerPoint</Application>
  <PresentationFormat>Custom</PresentationFormat>
  <Paragraphs>77</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Arial Black</vt:lpstr>
      <vt:lpstr>B Titr</vt:lpstr>
      <vt:lpstr>Calibri</vt:lpstr>
      <vt:lpstr>Cambria</vt:lpstr>
      <vt:lpstr>Haettenschweiler</vt:lpstr>
      <vt:lpstr>Research Poster Template</vt:lpstr>
      <vt:lpstr>عنوان مقاله</vt:lpstr>
      <vt:lpstr>Paper Title</vt:lpstr>
    </vt:vector>
  </TitlesOfParts>
  <Manager/>
  <Company>© University at Buffalo</Company>
  <LinksUpToDate>false</LinksUpToDate>
  <SharedDoc>false</SharedDoc>
  <HyperlinkBase>www.buffalo.edu/brand</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Research Poster Template</dc:title>
  <dc:subject/>
  <dc:creator>ASUS</dc:creator>
  <cp:keywords/>
  <dc:description/>
  <cp:lastModifiedBy>Reza Rasouli</cp:lastModifiedBy>
  <cp:revision>87</cp:revision>
  <cp:lastPrinted>2016-09-29T19:48:31Z</cp:lastPrinted>
  <dcterms:created xsi:type="dcterms:W3CDTF">2016-09-29T18:43:16Z</dcterms:created>
  <dcterms:modified xsi:type="dcterms:W3CDTF">2025-02-08T14:16:48Z</dcterms:modified>
  <cp:category/>
</cp:coreProperties>
</file>