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258" r:id="rId2"/>
    <p:sldId id="257" r:id="rId3"/>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2" autoAdjust="0"/>
    <p:restoredTop sz="94655"/>
  </p:normalViewPr>
  <p:slideViewPr>
    <p:cSldViewPr snapToGrid="0" snapToObjects="1">
      <p:cViewPr>
        <p:scale>
          <a:sx n="40" d="100"/>
          <a:sy n="40" d="100"/>
        </p:scale>
        <p:origin x="-234" y="30"/>
      </p:cViewPr>
      <p:guideLst/>
    </p:cSldViewPr>
  </p:slideViewPr>
  <p:notesTextViewPr>
    <p:cViewPr>
      <p:scale>
        <a:sx n="1" d="1"/>
        <a:sy n="1" d="1"/>
      </p:scale>
      <p:origin x="0" y="0"/>
    </p:cViewPr>
  </p:notesTextViewPr>
  <p:notesViewPr>
    <p:cSldViewPr snapToGrid="0" snapToObjects="1" showGuides="1">
      <p:cViewPr varScale="1">
        <p:scale>
          <a:sx n="101" d="100"/>
          <a:sy n="101" d="100"/>
        </p:scale>
        <p:origin x="39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3200" b="1" dirty="0">
                <a:solidFill>
                  <a:schemeClr val="tx1"/>
                </a:solidFill>
              </a:rPr>
              <a:t>Chart</a:t>
            </a:r>
            <a:r>
              <a:rPr lang="en-US" sz="3200" b="1" baseline="0" dirty="0">
                <a:solidFill>
                  <a:schemeClr val="tx1"/>
                </a:solidFill>
              </a:rPr>
              <a:t> A - Title</a:t>
            </a:r>
            <a:endParaRPr lang="en-US" sz="3200" b="1" dirty="0">
              <a:solidFill>
                <a:schemeClr val="tx1"/>
              </a:solidFill>
            </a:endParaRPr>
          </a:p>
        </c:rich>
      </c:tx>
      <c:layout>
        <c:manualLayout>
          <c:xMode val="edge"/>
          <c:yMode val="edge"/>
          <c:x val="0.31588888022660533"/>
          <c:y val="4.9272940413538524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DF51-4B95-8949-C2BFF7ECEC3E}"/>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DF51-4B95-8949-C2BFF7ECEC3E}"/>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DF51-4B95-8949-C2BFF7ECEC3E}"/>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DF51-4B95-8949-C2BFF7ECEC3E}"/>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436197142023913"/>
          <c:y val="0.8729583336034592"/>
          <c:w val="0.78746864812404405"/>
          <c:h val="7.3836395450568498E-2"/>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
    <c:plotVisOnly val="1"/>
    <c:dispBlanksAs val="gap"/>
    <c:showDLblsOverMax val="0"/>
  </c:chart>
  <c:spPr>
    <a:noFill/>
    <a:ln>
      <a:noFill/>
    </a:ln>
  </c:spPr>
  <c:txPr>
    <a:bodyPr/>
    <a:lstStyle/>
    <a:p>
      <a:pPr>
        <a:defRPr/>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B - Title</a:t>
            </a:r>
          </a:p>
        </c:rich>
      </c:tx>
      <c:layout>
        <c:manualLayout>
          <c:xMode val="edge"/>
          <c:yMode val="edge"/>
          <c:x val="0.18322734509105756"/>
          <c:y val="0.10250012596738285"/>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2575-411E-A91C-B88CC977DF78}"/>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2575-411E-A91C-B88CC977DF78}"/>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2575-411E-A91C-B88CC977DF78}"/>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2575-411E-A91C-B88CC977DF78}"/>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Entry>
      <c:layout>
        <c:manualLayout>
          <c:xMode val="edge"/>
          <c:yMode val="edge"/>
          <c:x val="0.1039326334208224"/>
          <c:y val="0.80797674662489338"/>
          <c:w val="0.70932734560151223"/>
          <c:h val="0.19042993426224381"/>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
    <c:plotVisOnly val="1"/>
    <c:dispBlanksAs val="gap"/>
    <c:showDLblsOverMax val="0"/>
  </c:chart>
  <c:spPr>
    <a:noFill/>
    <a:ln>
      <a:noFill/>
    </a:ln>
  </c:spPr>
  <c:txPr>
    <a:bodyPr/>
    <a:lstStyle/>
    <a:p>
      <a:pPr>
        <a:defRPr/>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C - Title</a:t>
            </a:r>
          </a:p>
        </c:rich>
      </c:tx>
      <c:layout>
        <c:manualLayout>
          <c:xMode val="edge"/>
          <c:yMode val="edge"/>
          <c:x val="0.22030703842803187"/>
          <c:y val="0.1100565230604366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8DF1-4569-BBFC-C7D04DB6E7C3}"/>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8DF1-4569-BBFC-C7D04DB6E7C3}"/>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8DF1-4569-BBFC-C7D04DB6E7C3}"/>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8DF1-4569-BBFC-C7D04DB6E7C3}"/>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Entry>
      <c:layout>
        <c:manualLayout>
          <c:xMode val="edge"/>
          <c:yMode val="edge"/>
          <c:x val="0.11660649243077596"/>
          <c:y val="0.79219824875107414"/>
          <c:w val="0.74188522705922422"/>
          <c:h val="0.19931867891513558"/>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
    <c:plotVisOnly val="1"/>
    <c:dispBlanksAs val="gap"/>
    <c:showDLblsOverMax val="0"/>
  </c:chart>
  <c:spPr>
    <a:noFill/>
    <a:ln>
      <a:noFill/>
    </a:ln>
  </c:spPr>
  <c:txPr>
    <a:bodyPr/>
    <a:lstStyle/>
    <a:p>
      <a:pPr>
        <a:defRPr/>
      </a:pPr>
      <a:endParaRPr lang="fa-I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3200" b="1" dirty="0">
                <a:solidFill>
                  <a:schemeClr val="tx1"/>
                </a:solidFill>
              </a:rPr>
              <a:t>Chart</a:t>
            </a:r>
            <a:r>
              <a:rPr lang="en-US" sz="3200" b="1" baseline="0" dirty="0">
                <a:solidFill>
                  <a:schemeClr val="tx1"/>
                </a:solidFill>
              </a:rPr>
              <a:t> A - Title</a:t>
            </a:r>
            <a:endParaRPr lang="en-US" sz="3200" b="1" dirty="0">
              <a:solidFill>
                <a:schemeClr val="tx1"/>
              </a:solidFill>
            </a:endParaRPr>
          </a:p>
        </c:rich>
      </c:tx>
      <c:layout>
        <c:manualLayout>
          <c:xMode val="edge"/>
          <c:yMode val="edge"/>
          <c:x val="0.31588888022660533"/>
          <c:y val="4.9272940413538524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A68E-2E47-A584-CA9F965A9707}"/>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A68E-2E47-A584-CA9F965A9707}"/>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A68E-2E47-A584-CA9F965A9707}"/>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A68E-2E47-A584-CA9F965A9707}"/>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436197142023913"/>
          <c:y val="0.8729583336034592"/>
          <c:w val="0.78746864812404405"/>
          <c:h val="7.3836395450568498E-2"/>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
    <c:plotVisOnly val="1"/>
    <c:dispBlanksAs val="gap"/>
    <c:showDLblsOverMax val="0"/>
  </c:chart>
  <c:spPr>
    <a:noFill/>
    <a:ln>
      <a:noFill/>
    </a:ln>
  </c:spPr>
  <c:txPr>
    <a:bodyPr/>
    <a:lstStyle/>
    <a:p>
      <a:pPr>
        <a:defRPr/>
      </a:pPr>
      <a:endParaRPr lang="fa-I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B - Title</a:t>
            </a:r>
          </a:p>
        </c:rich>
      </c:tx>
      <c:layout>
        <c:manualLayout>
          <c:xMode val="edge"/>
          <c:yMode val="edge"/>
          <c:x val="0.18322734509105756"/>
          <c:y val="0.10250012596738285"/>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AA3A-3644-9648-6D459320167A}"/>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AA3A-3644-9648-6D459320167A}"/>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AA3A-3644-9648-6D459320167A}"/>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AA3A-3644-9648-6D459320167A}"/>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Entry>
      <c:layout>
        <c:manualLayout>
          <c:xMode val="edge"/>
          <c:yMode val="edge"/>
          <c:x val="0.1039326334208224"/>
          <c:y val="0.80797674662489338"/>
          <c:w val="0.70932734560151223"/>
          <c:h val="0.19042993426224381"/>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
    <c:plotVisOnly val="1"/>
    <c:dispBlanksAs val="gap"/>
    <c:showDLblsOverMax val="0"/>
  </c:chart>
  <c:spPr>
    <a:noFill/>
    <a:ln>
      <a:noFill/>
    </a:ln>
  </c:spPr>
  <c:txPr>
    <a:bodyPr/>
    <a:lstStyle/>
    <a:p>
      <a:pPr>
        <a:defRPr/>
      </a:pPr>
      <a:endParaRPr lang="fa-I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C - Title</a:t>
            </a:r>
          </a:p>
        </c:rich>
      </c:tx>
      <c:layout>
        <c:manualLayout>
          <c:xMode val="edge"/>
          <c:yMode val="edge"/>
          <c:x val="0.22030703842803187"/>
          <c:y val="0.1100565230604366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71A1-7349-BF04-7EF9D8E181E9}"/>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71A1-7349-BF04-7EF9D8E181E9}"/>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71A1-7349-BF04-7EF9D8E181E9}"/>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71A1-7349-BF04-7EF9D8E181E9}"/>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Entry>
      <c:layout>
        <c:manualLayout>
          <c:xMode val="edge"/>
          <c:yMode val="edge"/>
          <c:x val="0.11660649243077596"/>
          <c:y val="0.79219824875107414"/>
          <c:w val="0.74188522705922422"/>
          <c:h val="0.19931867891513558"/>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fa-IR"/>
        </a:p>
      </c:txPr>
    </c:legend>
    <c:plotVisOnly val="1"/>
    <c:dispBlanksAs val="gap"/>
    <c:showDLblsOverMax val="0"/>
  </c:chart>
  <c:spPr>
    <a:noFill/>
    <a:ln>
      <a:noFill/>
    </a:ln>
  </c:spPr>
  <c:txPr>
    <a:bodyPr/>
    <a:lstStyle/>
    <a:p>
      <a:pPr>
        <a:defRPr/>
      </a:pPr>
      <a:endParaRPr lang="fa-I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 </a:t>
            </a:r>
            <a:r>
              <a:rPr lang="en-US" sz="3600" b="1">
                <a:solidFill>
                  <a:schemeClr val="tx1"/>
                </a:solidFill>
                <a:latin typeface="Arial" charset="0"/>
                <a:ea typeface="Arial" charset="0"/>
                <a:cs typeface="Arial" charset="0"/>
              </a:rPr>
              <a:t>D - Title</a:t>
            </a:r>
            <a:endParaRPr lang="en-US" sz="3600" b="1" dirty="0">
              <a:solidFill>
                <a:schemeClr val="tx1"/>
              </a:solidFill>
              <a:latin typeface="Arial" charset="0"/>
              <a:ea typeface="Arial" charset="0"/>
              <a:cs typeface="Arial" charset="0"/>
            </a:endParaRPr>
          </a:p>
        </c:rich>
      </c:tx>
      <c:layout>
        <c:manualLayout>
          <c:xMode val="edge"/>
          <c:yMode val="edge"/>
          <c:x val="0.35373098641371992"/>
          <c:y val="1.1217681491475214E-3"/>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213083665156228"/>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9-0A4C-852B-B43364744E8B}"/>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9-0A4C-852B-B43364744E8B}"/>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9-0A4C-852B-B43364744E8B}"/>
            </c:ext>
          </c:extLst>
        </c:ser>
        <c:dLbls>
          <c:showLegendKey val="0"/>
          <c:showVal val="0"/>
          <c:showCatName val="0"/>
          <c:showSerName val="0"/>
          <c:showPercent val="0"/>
          <c:showBubbleSize val="0"/>
        </c:dLbls>
        <c:gapWidth val="219"/>
        <c:overlap val="-27"/>
        <c:axId val="2114897664"/>
        <c:axId val="2114879168"/>
      </c:barChart>
      <c:catAx>
        <c:axId val="2114897664"/>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fa-IR"/>
          </a:p>
        </c:txPr>
        <c:crossAx val="2114879168"/>
        <c:crosses val="autoZero"/>
        <c:auto val="1"/>
        <c:lblAlgn val="ctr"/>
        <c:lblOffset val="100"/>
        <c:noMultiLvlLbl val="0"/>
      </c:catAx>
      <c:valAx>
        <c:axId val="2114879168"/>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fa-IR"/>
          </a:p>
        </c:txPr>
        <c:crossAx val="2114897664"/>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fa-IR"/>
          </a:p>
        </c:txPr>
      </c:legendEntry>
      <c:layout>
        <c:manualLayout>
          <c:xMode val="edge"/>
          <c:yMode val="edge"/>
          <c:x val="0.16080355552922587"/>
          <c:y val="0.91647316505196907"/>
          <c:w val="0.65376401541260043"/>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fa-IR"/>
        </a:p>
      </c:txPr>
    </c:legend>
    <c:plotVisOnly val="1"/>
    <c:dispBlanksAs val="gap"/>
    <c:showDLblsOverMax val="0"/>
  </c:chart>
  <c:spPr>
    <a:noFill/>
    <a:ln>
      <a:noFill/>
    </a:ln>
    <a:effectLst/>
  </c:spPr>
  <c:txPr>
    <a:bodyPr/>
    <a:lstStyle/>
    <a:p>
      <a:pPr>
        <a:defRPr/>
      </a:pPr>
      <a:endParaRPr lang="fa-I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2800" b="1" dirty="0">
              <a:solidFill>
                <a:schemeClr val="bg1"/>
              </a:solidFill>
            </a:rPr>
            <a:t>Series 1</a:t>
          </a:r>
          <a:br>
            <a:rPr lang="en-US" sz="2800" b="1" dirty="0">
              <a:solidFill>
                <a:schemeClr val="bg1"/>
              </a:solidFill>
            </a:rPr>
          </a:br>
          <a:endParaRPr lang="en-US" sz="1400" b="1" dirty="0">
            <a:solidFill>
              <a:schemeClr val="bg1"/>
            </a:solidFill>
          </a:endParaRPr>
        </a:p>
      </dgm:t>
    </dgm:pt>
    <dgm:pt modelId="{AAE9F486-967B-F741-A320-903B7BAD1BB6}" type="parTrans" cxnId="{5F0B9C5A-22D4-104D-A6D7-3D8E89847F26}">
      <dgm:prSet/>
      <dgm:spPr/>
      <dgm:t>
        <a:bodyPr/>
        <a:lstStyle/>
        <a:p>
          <a:endParaRPr lang="en-US"/>
        </a:p>
      </dgm:t>
    </dgm:pt>
    <dgm:pt modelId="{F9FAAC82-4768-9541-B270-7F034CA5B77C}" type="sibTrans" cxnId="{5F0B9C5A-22D4-104D-A6D7-3D8E89847F26}">
      <dgm:prSet/>
      <dgm:spPr/>
      <dgm:t>
        <a:bodyPr/>
        <a:lstStyle/>
        <a:p>
          <a:endParaRPr lang="en-US"/>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2800" b="1" dirty="0">
              <a:solidFill>
                <a:schemeClr val="bg1"/>
              </a:solidFill>
            </a:rPr>
            <a:t>Series 2</a:t>
          </a:r>
        </a:p>
        <a:p>
          <a:pPr>
            <a:lnSpc>
              <a:spcPct val="100000"/>
            </a:lnSpc>
          </a:pPr>
          <a:endParaRPr lang="en-US" sz="1400" dirty="0">
            <a:solidFill>
              <a:schemeClr val="bg1"/>
            </a:solidFill>
          </a:endParaRPr>
        </a:p>
      </dgm:t>
    </dgm:pt>
    <dgm:pt modelId="{AB25051B-11ED-0545-8F30-6F13878D99BD}" type="parTrans" cxnId="{34D98D55-F8AB-774C-B43B-231FBFEC5E76}">
      <dgm:prSet/>
      <dgm:spPr/>
      <dgm:t>
        <a:bodyPr/>
        <a:lstStyle/>
        <a:p>
          <a:endParaRPr lang="en-US"/>
        </a:p>
      </dgm:t>
    </dgm:pt>
    <dgm:pt modelId="{A0BD8C14-DE4E-A647-A64E-204A7E481B5F}" type="sibTrans" cxnId="{34D98D55-F8AB-774C-B43B-231FBFEC5E76}">
      <dgm:prSet/>
      <dgm:spPr/>
      <dgm:t>
        <a:bodyPr/>
        <a:lstStyle/>
        <a:p>
          <a:endParaRPr lang="en-US"/>
        </a:p>
      </dgm:t>
    </dgm:pt>
    <dgm:pt modelId="{B9FB34F6-F115-BA4C-A756-11366D60939C}">
      <dgm:prSet phldrT="[Text]" custT="1"/>
      <dgm:spPr>
        <a:solidFill>
          <a:schemeClr val="accent1"/>
        </a:solidFill>
        <a:ln w="63500">
          <a:solidFill>
            <a:schemeClr val="bg1"/>
          </a:solidFill>
        </a:ln>
      </dgm:spPr>
      <dgm:t>
        <a:bodyPr anchor="b"/>
        <a:lstStyle/>
        <a:p>
          <a:r>
            <a:rPr lang="en-US" sz="2800" b="1" dirty="0">
              <a:solidFill>
                <a:schemeClr val="bg1"/>
              </a:solidFill>
            </a:rPr>
            <a:t>Series 3</a:t>
          </a:r>
        </a:p>
        <a:p>
          <a:endParaRPr lang="en-US" sz="14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a:p>
      </dgm:t>
    </dgm:pt>
    <dgm:pt modelId="{2058F22C-38E1-1B48-B638-4BF7908D4337}" type="sibTrans" cxnId="{9315592A-3DBF-904F-9DA5-8A88DCCC5AFB}">
      <dgm:prSet/>
      <dgm:spPr/>
      <dgm:t>
        <a:bodyPr/>
        <a:lstStyle/>
        <a:p>
          <a:endParaRPr lang="en-US"/>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2800" b="1" dirty="0">
              <a:solidFill>
                <a:schemeClr val="bg1"/>
              </a:solidFill>
            </a:rPr>
            <a:t>Series 1</a:t>
          </a:r>
          <a:br>
            <a:rPr lang="en-US" sz="2800" b="1" dirty="0">
              <a:solidFill>
                <a:schemeClr val="bg1"/>
              </a:solidFill>
            </a:rPr>
          </a:br>
          <a:endParaRPr lang="en-US" sz="1400" b="1" dirty="0">
            <a:solidFill>
              <a:schemeClr val="bg1"/>
            </a:solidFill>
          </a:endParaRPr>
        </a:p>
      </dgm:t>
    </dgm:pt>
    <dgm:pt modelId="{AAE9F486-967B-F741-A320-903B7BAD1BB6}" type="parTrans" cxnId="{5F0B9C5A-22D4-104D-A6D7-3D8E89847F26}">
      <dgm:prSet/>
      <dgm:spPr/>
      <dgm:t>
        <a:bodyPr/>
        <a:lstStyle/>
        <a:p>
          <a:endParaRPr lang="en-US"/>
        </a:p>
      </dgm:t>
    </dgm:pt>
    <dgm:pt modelId="{F9FAAC82-4768-9541-B270-7F034CA5B77C}" type="sibTrans" cxnId="{5F0B9C5A-22D4-104D-A6D7-3D8E89847F26}">
      <dgm:prSet/>
      <dgm:spPr/>
      <dgm:t>
        <a:bodyPr/>
        <a:lstStyle/>
        <a:p>
          <a:endParaRPr lang="en-US"/>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2800" b="1" dirty="0">
              <a:solidFill>
                <a:schemeClr val="bg1"/>
              </a:solidFill>
            </a:rPr>
            <a:t>Series 2</a:t>
          </a:r>
        </a:p>
        <a:p>
          <a:pPr>
            <a:lnSpc>
              <a:spcPct val="100000"/>
            </a:lnSpc>
          </a:pPr>
          <a:endParaRPr lang="en-US" sz="1400" dirty="0">
            <a:solidFill>
              <a:schemeClr val="bg1"/>
            </a:solidFill>
          </a:endParaRPr>
        </a:p>
      </dgm:t>
    </dgm:pt>
    <dgm:pt modelId="{AB25051B-11ED-0545-8F30-6F13878D99BD}" type="parTrans" cxnId="{34D98D55-F8AB-774C-B43B-231FBFEC5E76}">
      <dgm:prSet/>
      <dgm:spPr/>
      <dgm:t>
        <a:bodyPr/>
        <a:lstStyle/>
        <a:p>
          <a:endParaRPr lang="en-US"/>
        </a:p>
      </dgm:t>
    </dgm:pt>
    <dgm:pt modelId="{A0BD8C14-DE4E-A647-A64E-204A7E481B5F}" type="sibTrans" cxnId="{34D98D55-F8AB-774C-B43B-231FBFEC5E76}">
      <dgm:prSet/>
      <dgm:spPr/>
      <dgm:t>
        <a:bodyPr/>
        <a:lstStyle/>
        <a:p>
          <a:endParaRPr lang="en-US"/>
        </a:p>
      </dgm:t>
    </dgm:pt>
    <dgm:pt modelId="{B9FB34F6-F115-BA4C-A756-11366D60939C}">
      <dgm:prSet phldrT="[Text]" custT="1"/>
      <dgm:spPr>
        <a:solidFill>
          <a:schemeClr val="accent1"/>
        </a:solidFill>
        <a:ln w="63500">
          <a:solidFill>
            <a:schemeClr val="bg1"/>
          </a:solidFill>
        </a:ln>
      </dgm:spPr>
      <dgm:t>
        <a:bodyPr anchor="b"/>
        <a:lstStyle/>
        <a:p>
          <a:r>
            <a:rPr lang="en-US" sz="2800" b="1" dirty="0">
              <a:solidFill>
                <a:schemeClr val="bg1"/>
              </a:solidFill>
            </a:rPr>
            <a:t>Series 3</a:t>
          </a:r>
        </a:p>
        <a:p>
          <a:endParaRPr lang="en-US" sz="14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a:p>
      </dgm:t>
    </dgm:pt>
    <dgm:pt modelId="{2058F22C-38E1-1B48-B638-4BF7908D4337}" type="sibTrans" cxnId="{9315592A-3DBF-904F-9DA5-8A88DCCC5AFB}">
      <dgm:prSet/>
      <dgm:spPr/>
      <dgm:t>
        <a:bodyPr/>
        <a:lstStyle/>
        <a:p>
          <a:endParaRPr lang="en-US"/>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3042299" y="0"/>
          <a:ext cx="3713450" cy="2824195"/>
        </a:xfrm>
        <a:prstGeom prst="trapezoid">
          <a:avLst>
            <a:gd name="adj" fmla="val 65744"/>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Series 1</a:t>
          </a:r>
          <a:br>
            <a:rPr lang="en-US" sz="2800" b="1" kern="1200" dirty="0">
              <a:solidFill>
                <a:schemeClr val="bg1"/>
              </a:solidFill>
            </a:rPr>
          </a:br>
          <a:endParaRPr lang="en-US" sz="1400" b="1" kern="1200" dirty="0">
            <a:solidFill>
              <a:schemeClr val="bg1"/>
            </a:solidFill>
          </a:endParaRPr>
        </a:p>
      </dsp:txBody>
      <dsp:txXfrm>
        <a:off x="3042299" y="0"/>
        <a:ext cx="3713450" cy="2824195"/>
      </dsp:txXfrm>
    </dsp:sp>
    <dsp:sp modelId="{49FAE39A-B2CF-D944-B834-B2EF233A6F89}">
      <dsp:nvSpPr>
        <dsp:cNvPr id="0" name=""/>
        <dsp:cNvSpPr/>
      </dsp:nvSpPr>
      <dsp:spPr>
        <a:xfrm>
          <a:off x="1856725" y="2824195"/>
          <a:ext cx="6084599" cy="1803333"/>
        </a:xfrm>
        <a:prstGeom prst="trapezoid">
          <a:avLst>
            <a:gd name="adj" fmla="val 65744"/>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100000"/>
            </a:lnSpc>
            <a:spcBef>
              <a:spcPct val="0"/>
            </a:spcBef>
            <a:spcAft>
              <a:spcPct val="35000"/>
            </a:spcAft>
            <a:buNone/>
          </a:pPr>
          <a:r>
            <a:rPr lang="en-US" sz="2800" b="1" kern="1200" dirty="0">
              <a:solidFill>
                <a:schemeClr val="bg1"/>
              </a:solidFill>
            </a:rPr>
            <a:t>Series 2</a:t>
          </a:r>
        </a:p>
        <a:p>
          <a:pPr marL="0" lvl="0" indent="0" algn="ctr" defTabSz="1244600">
            <a:lnSpc>
              <a:spcPct val="100000"/>
            </a:lnSpc>
            <a:spcBef>
              <a:spcPct val="0"/>
            </a:spcBef>
            <a:spcAft>
              <a:spcPct val="35000"/>
            </a:spcAft>
            <a:buNone/>
          </a:pPr>
          <a:endParaRPr lang="en-US" sz="1400" kern="1200" dirty="0">
            <a:solidFill>
              <a:schemeClr val="bg1"/>
            </a:solidFill>
          </a:endParaRPr>
        </a:p>
      </dsp:txBody>
      <dsp:txXfrm>
        <a:off x="2921530" y="2824195"/>
        <a:ext cx="3954989" cy="1803333"/>
      </dsp:txXfrm>
    </dsp:sp>
    <dsp:sp modelId="{A8C62C20-56D4-5948-84F0-B67C9C2CF512}">
      <dsp:nvSpPr>
        <dsp:cNvPr id="0" name=""/>
        <dsp:cNvSpPr/>
      </dsp:nvSpPr>
      <dsp:spPr>
        <a:xfrm>
          <a:off x="0" y="4627529"/>
          <a:ext cx="9798050" cy="2824195"/>
        </a:xfrm>
        <a:prstGeom prst="trapezoid">
          <a:avLst>
            <a:gd name="adj" fmla="val 65744"/>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Series 3</a:t>
          </a:r>
        </a:p>
        <a:p>
          <a:pPr marL="0" lvl="0" indent="0" algn="ctr" defTabSz="1244600">
            <a:lnSpc>
              <a:spcPct val="90000"/>
            </a:lnSpc>
            <a:spcBef>
              <a:spcPct val="0"/>
            </a:spcBef>
            <a:spcAft>
              <a:spcPct val="35000"/>
            </a:spcAft>
            <a:buNone/>
          </a:pPr>
          <a:endParaRPr lang="en-US" sz="1400" kern="1200" dirty="0">
            <a:solidFill>
              <a:schemeClr val="bg1"/>
            </a:solidFill>
          </a:endParaRPr>
        </a:p>
      </dsp:txBody>
      <dsp:txXfrm>
        <a:off x="1714658" y="4627529"/>
        <a:ext cx="6368732" cy="2824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2148905" y="0"/>
          <a:ext cx="2622968" cy="2035175"/>
        </a:xfrm>
        <a:prstGeom prst="trapezoid">
          <a:avLst>
            <a:gd name="adj" fmla="val 64441"/>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Series 1</a:t>
          </a:r>
          <a:br>
            <a:rPr lang="en-US" sz="2800" b="1" kern="1200" dirty="0">
              <a:solidFill>
                <a:schemeClr val="bg1"/>
              </a:solidFill>
            </a:rPr>
          </a:br>
          <a:endParaRPr lang="en-US" sz="1400" b="1" kern="1200" dirty="0">
            <a:solidFill>
              <a:schemeClr val="bg1"/>
            </a:solidFill>
          </a:endParaRPr>
        </a:p>
      </dsp:txBody>
      <dsp:txXfrm>
        <a:off x="2148905" y="0"/>
        <a:ext cx="2622968" cy="2035175"/>
      </dsp:txXfrm>
    </dsp:sp>
    <dsp:sp modelId="{49FAE39A-B2CF-D944-B834-B2EF233A6F89}">
      <dsp:nvSpPr>
        <dsp:cNvPr id="0" name=""/>
        <dsp:cNvSpPr/>
      </dsp:nvSpPr>
      <dsp:spPr>
        <a:xfrm>
          <a:off x="1311484" y="2035175"/>
          <a:ext cx="4297811" cy="1299520"/>
        </a:xfrm>
        <a:prstGeom prst="trapezoid">
          <a:avLst>
            <a:gd name="adj" fmla="val 64441"/>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100000"/>
            </a:lnSpc>
            <a:spcBef>
              <a:spcPct val="0"/>
            </a:spcBef>
            <a:spcAft>
              <a:spcPct val="35000"/>
            </a:spcAft>
            <a:buNone/>
          </a:pPr>
          <a:r>
            <a:rPr lang="en-US" sz="2800" b="1" kern="1200" dirty="0">
              <a:solidFill>
                <a:schemeClr val="bg1"/>
              </a:solidFill>
            </a:rPr>
            <a:t>Series 2</a:t>
          </a:r>
        </a:p>
        <a:p>
          <a:pPr marL="0" lvl="0" indent="0" algn="ctr" defTabSz="1244600">
            <a:lnSpc>
              <a:spcPct val="100000"/>
            </a:lnSpc>
            <a:spcBef>
              <a:spcPct val="0"/>
            </a:spcBef>
            <a:spcAft>
              <a:spcPct val="35000"/>
            </a:spcAft>
            <a:buNone/>
          </a:pPr>
          <a:endParaRPr lang="en-US" sz="1400" kern="1200" dirty="0">
            <a:solidFill>
              <a:schemeClr val="bg1"/>
            </a:solidFill>
          </a:endParaRPr>
        </a:p>
      </dsp:txBody>
      <dsp:txXfrm>
        <a:off x="2063601" y="2035175"/>
        <a:ext cx="2793577" cy="1299520"/>
      </dsp:txXfrm>
    </dsp:sp>
    <dsp:sp modelId="{A8C62C20-56D4-5948-84F0-B67C9C2CF512}">
      <dsp:nvSpPr>
        <dsp:cNvPr id="0" name=""/>
        <dsp:cNvSpPr/>
      </dsp:nvSpPr>
      <dsp:spPr>
        <a:xfrm>
          <a:off x="0" y="3334695"/>
          <a:ext cx="6920780" cy="2035175"/>
        </a:xfrm>
        <a:prstGeom prst="trapezoid">
          <a:avLst>
            <a:gd name="adj" fmla="val 64441"/>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Series 3</a:t>
          </a:r>
        </a:p>
        <a:p>
          <a:pPr marL="0" lvl="0" indent="0" algn="ctr" defTabSz="1244600">
            <a:lnSpc>
              <a:spcPct val="90000"/>
            </a:lnSpc>
            <a:spcBef>
              <a:spcPct val="0"/>
            </a:spcBef>
            <a:spcAft>
              <a:spcPct val="35000"/>
            </a:spcAft>
            <a:buNone/>
          </a:pPr>
          <a:endParaRPr lang="en-US" sz="1400" kern="1200" dirty="0">
            <a:solidFill>
              <a:schemeClr val="bg1"/>
            </a:solidFill>
          </a:endParaRPr>
        </a:p>
      </dsp:txBody>
      <dsp:txXfrm>
        <a:off x="1211136" y="3334695"/>
        <a:ext cx="4498507" cy="20351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96A8FA-5B42-674C-B20D-1B27C6B6ED8B}" type="datetimeFigureOut">
              <a:rPr lang="en-US" smtClean="0"/>
              <a:t>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6A0952-F090-8947-9D2B-4C66FA805076}" type="slidenum">
              <a:rPr lang="en-US" smtClean="0"/>
              <a:t>‹#›</a:t>
            </a:fld>
            <a:endParaRPr lang="en-US"/>
          </a:p>
        </p:txBody>
      </p:sp>
    </p:spTree>
    <p:extLst>
      <p:ext uri="{BB962C8B-B14F-4D97-AF65-F5344CB8AC3E}">
        <p14:creationId xmlns:p14="http://schemas.microsoft.com/office/powerpoint/2010/main" val="19100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CF15A-2A27-7442-AB11-75F1A48A6AED}" type="datetimeFigureOut">
              <a:rPr lang="en-US" smtClean="0"/>
              <a:t>2/8/2025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CBA48-C438-7943-8380-32C73458EABA}" type="slidenum">
              <a:rPr lang="en-US" smtClean="0"/>
              <a:t>‹#›</a:t>
            </a:fld>
            <a:endParaRPr lang="en-US"/>
          </a:p>
        </p:txBody>
      </p:sp>
    </p:spTree>
    <p:extLst>
      <p:ext uri="{BB962C8B-B14F-4D97-AF65-F5344CB8AC3E}">
        <p14:creationId xmlns:p14="http://schemas.microsoft.com/office/powerpoint/2010/main" val="105162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search Poster Template">
    <p:spTree>
      <p:nvGrpSpPr>
        <p:cNvPr id="1" name=""/>
        <p:cNvGrpSpPr/>
        <p:nvPr/>
      </p:nvGrpSpPr>
      <p:grpSpPr>
        <a:xfrm>
          <a:off x="0" y="0"/>
          <a:ext cx="0" cy="0"/>
          <a:chOff x="0" y="0"/>
          <a:chExt cx="0" cy="0"/>
        </a:xfrm>
      </p:grpSpPr>
      <p:cxnSp>
        <p:nvCxnSpPr>
          <p:cNvPr id="16" name="Straight Connector 15"/>
          <p:cNvCxnSpPr/>
          <p:nvPr userDrawn="1"/>
        </p:nvCxnSpPr>
        <p:spPr bwMode="auto">
          <a:xfrm>
            <a:off x="11118028" y="6388482"/>
            <a:ext cx="0" cy="34251518"/>
          </a:xfrm>
          <a:prstGeom prst="line">
            <a:avLst/>
          </a:prstGeom>
          <a:noFill/>
          <a:ln w="25400" cap="flat" cmpd="sng" algn="ctr">
            <a:solidFill>
              <a:schemeClr val="tx1"/>
            </a:solidFill>
            <a:prstDash val="dash"/>
            <a:round/>
            <a:headEnd type="oval" w="med" len="med"/>
            <a:tailEnd type="oval" w="med" len="med"/>
          </a:ln>
          <a:effectLst/>
        </p:spPr>
      </p:cxnSp>
      <p:cxnSp>
        <p:nvCxnSpPr>
          <p:cNvPr id="18" name="Straight Connector 17"/>
          <p:cNvCxnSpPr/>
          <p:nvPr userDrawn="1"/>
        </p:nvCxnSpPr>
        <p:spPr bwMode="auto">
          <a:xfrm>
            <a:off x="21796850" y="6393926"/>
            <a:ext cx="0" cy="34253424"/>
          </a:xfrm>
          <a:prstGeom prst="line">
            <a:avLst/>
          </a:prstGeom>
          <a:noFill/>
          <a:ln w="25400" cap="flat" cmpd="sng" algn="ctr">
            <a:solidFill>
              <a:schemeClr val="tx1"/>
            </a:solidFill>
            <a:prstDash val="dash"/>
            <a:round/>
            <a:headEnd type="oval" w="med" len="med"/>
            <a:tailEnd type="oval" w="med" len="med"/>
          </a:ln>
          <a:effectLst/>
        </p:spPr>
      </p:cxnSp>
      <p:sp>
        <p:nvSpPr>
          <p:cNvPr id="7" name="Picture Placeholder 2"/>
          <p:cNvSpPr>
            <a:spLocks noGrp="1"/>
          </p:cNvSpPr>
          <p:nvPr>
            <p:ph type="pic" sz="quarter" idx="16"/>
          </p:nvPr>
        </p:nvSpPr>
        <p:spPr>
          <a:xfrm>
            <a:off x="914400" y="18649950"/>
            <a:ext cx="9715500" cy="7452360"/>
          </a:xfrm>
          <a:prstGeom prst="rect">
            <a:avLst/>
          </a:prstGeom>
          <a:solidFill>
            <a:schemeClr val="bg2">
              <a:lumMod val="85000"/>
            </a:schemeClr>
          </a:solidFill>
        </p:spPr>
        <p:txBody>
          <a:bodyPr/>
          <a:lstStyle>
            <a:lvl1pPr marL="304792" indent="-304792" algn="ctr" rtl="1">
              <a:defRPr/>
            </a:lvl1pPr>
          </a:lstStyle>
          <a:p>
            <a:pPr marL="0" indent="0" algn="ctr">
              <a:buNone/>
            </a:pPr>
            <a:endParaRPr lang="en-US" dirty="0"/>
          </a:p>
        </p:txBody>
      </p:sp>
      <p:sp>
        <p:nvSpPr>
          <p:cNvPr id="8" name="Picture Placeholder 2"/>
          <p:cNvSpPr>
            <a:spLocks noGrp="1"/>
          </p:cNvSpPr>
          <p:nvPr>
            <p:ph type="pic" sz="quarter" idx="17"/>
          </p:nvPr>
        </p:nvSpPr>
        <p:spPr>
          <a:xfrm>
            <a:off x="914400" y="26935315"/>
            <a:ext cx="9715500" cy="7452360"/>
          </a:xfrm>
          <a:prstGeom prst="rect">
            <a:avLst/>
          </a:prstGeom>
          <a:solidFill>
            <a:schemeClr val="bg2">
              <a:lumMod val="85000"/>
            </a:schemeClr>
          </a:solidFill>
        </p:spPr>
        <p:txBody>
          <a:bodyPr/>
          <a:lstStyle>
            <a:lvl1pPr marL="304792" indent="-304792" algn="ctr" rtl="1">
              <a:defRPr/>
            </a:lvl1pPr>
          </a:lstStyle>
          <a:p>
            <a:pPr marL="0" indent="0" algn="ctr">
              <a:buNone/>
            </a:pPr>
            <a:endParaRPr lang="en-US" dirty="0"/>
          </a:p>
        </p:txBody>
      </p:sp>
      <p:sp>
        <p:nvSpPr>
          <p:cNvPr id="11" name="Content Placeholder 9"/>
          <p:cNvSpPr>
            <a:spLocks noGrp="1"/>
          </p:cNvSpPr>
          <p:nvPr>
            <p:ph sz="quarter" idx="10"/>
          </p:nvPr>
        </p:nvSpPr>
        <p:spPr>
          <a:xfrm>
            <a:off x="914400" y="11907289"/>
            <a:ext cx="9715500" cy="5909656"/>
          </a:xfrm>
          <a:prstGeom prst="rect">
            <a:avLst/>
          </a:prstGeom>
        </p:spPr>
        <p:txBody>
          <a:bodyPr/>
          <a:lstStyle>
            <a:lvl1pPr algn="r" rtl="1">
              <a:lnSpc>
                <a:spcPts val="4600"/>
              </a:lnSpc>
              <a:spcBef>
                <a:spcPts val="0"/>
              </a:spcBef>
              <a:buNone/>
              <a:defRPr lang="en-US" sz="3600" baseline="0" dirty="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marL="0" lvl="0" indent="0" algn="just" rtl="1">
              <a:lnSpc>
                <a:spcPts val="4600"/>
              </a:lnSpc>
              <a:spcBef>
                <a:spcPts val="0"/>
              </a:spcBef>
              <a:buNone/>
            </a:pPr>
            <a:r>
              <a:rPr lang="en-US" dirty="0"/>
              <a:t>Click to edit Master text styles</a:t>
            </a:r>
          </a:p>
        </p:txBody>
      </p:sp>
      <p:sp>
        <p:nvSpPr>
          <p:cNvPr id="14" name="Content Placeholder 9"/>
          <p:cNvSpPr>
            <a:spLocks noGrp="1"/>
          </p:cNvSpPr>
          <p:nvPr>
            <p:ph sz="quarter" idx="18"/>
          </p:nvPr>
        </p:nvSpPr>
        <p:spPr>
          <a:xfrm>
            <a:off x="11618259" y="6515100"/>
            <a:ext cx="9744250" cy="20187557"/>
          </a:xfrm>
          <a:prstGeom prst="rect">
            <a:avLst/>
          </a:prstGeom>
        </p:spPr>
        <p:txBody>
          <a:bodyPr/>
          <a:lstStyle>
            <a:lvl1pPr marL="0" algn="r" rtl="1">
              <a:lnSpc>
                <a:spcPts val="4600"/>
              </a:lnSpc>
              <a:spcBef>
                <a:spcPts val="0"/>
              </a:spcBef>
              <a:buNone/>
              <a:defRPr lang="en-US" sz="3600" baseline="0" dirty="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lvl="0" indent="0" algn="just" rtl="1">
              <a:lnSpc>
                <a:spcPts val="4600"/>
              </a:lnSpc>
              <a:spcBef>
                <a:spcPts val="0"/>
              </a:spcBef>
              <a:buNone/>
            </a:pPr>
            <a:r>
              <a:rPr lang="en-US" dirty="0"/>
              <a:t>Click to edit Master text styles</a:t>
            </a:r>
          </a:p>
        </p:txBody>
      </p:sp>
      <p:sp>
        <p:nvSpPr>
          <p:cNvPr id="15" name="Content Placeholder 9"/>
          <p:cNvSpPr>
            <a:spLocks noGrp="1"/>
          </p:cNvSpPr>
          <p:nvPr>
            <p:ph sz="quarter" idx="23"/>
          </p:nvPr>
        </p:nvSpPr>
        <p:spPr>
          <a:xfrm>
            <a:off x="939437" y="35220679"/>
            <a:ext cx="9697582" cy="5393921"/>
          </a:xfrm>
          <a:prstGeom prst="rect">
            <a:avLst/>
          </a:prstGeom>
        </p:spPr>
        <p:txBody>
          <a:bodyPr/>
          <a:lstStyle>
            <a:lvl1pPr algn="r" rtl="1">
              <a:lnSpc>
                <a:spcPts val="4600"/>
              </a:lnSpc>
              <a:spcBef>
                <a:spcPts val="0"/>
              </a:spcBef>
              <a:buNone/>
              <a:defRPr lang="en-US" sz="3600" baseline="0" dirty="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marL="0" lvl="0" indent="0" algn="just" rtl="1">
              <a:lnSpc>
                <a:spcPts val="4600"/>
              </a:lnSpc>
              <a:spcBef>
                <a:spcPts val="0"/>
              </a:spcBef>
              <a:buNone/>
            </a:pPr>
            <a:r>
              <a:rPr lang="en-US" dirty="0"/>
              <a:t>Click to edit Master text styles</a:t>
            </a:r>
          </a:p>
        </p:txBody>
      </p:sp>
      <p:sp>
        <p:nvSpPr>
          <p:cNvPr id="17" name="Content Placeholder 9"/>
          <p:cNvSpPr>
            <a:spLocks noGrp="1"/>
          </p:cNvSpPr>
          <p:nvPr>
            <p:ph sz="quarter" idx="24"/>
          </p:nvPr>
        </p:nvSpPr>
        <p:spPr>
          <a:xfrm>
            <a:off x="11618258" y="27305024"/>
            <a:ext cx="9744249" cy="13309576"/>
          </a:xfrm>
          <a:prstGeom prst="rect">
            <a:avLst/>
          </a:prstGeom>
        </p:spPr>
        <p:txBody>
          <a:bodyPr/>
          <a:lstStyle>
            <a:lvl1pPr marL="0" algn="r" rtl="1">
              <a:lnSpc>
                <a:spcPts val="4600"/>
              </a:lnSpc>
              <a:spcBef>
                <a:spcPts val="0"/>
              </a:spcBef>
              <a:buNone/>
              <a:defRPr lang="en-US" sz="3600" baseline="0" dirty="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lvl="0" indent="0" algn="just" rtl="1">
              <a:lnSpc>
                <a:spcPts val="4600"/>
              </a:lnSpc>
              <a:spcBef>
                <a:spcPts val="0"/>
              </a:spcBef>
              <a:buNone/>
            </a:pPr>
            <a:r>
              <a:rPr lang="en-US" dirty="0"/>
              <a:t>Click to edit Master text styles</a:t>
            </a:r>
          </a:p>
        </p:txBody>
      </p:sp>
      <p:sp>
        <p:nvSpPr>
          <p:cNvPr id="19" name="Picture Placeholder 2"/>
          <p:cNvSpPr>
            <a:spLocks noGrp="1"/>
          </p:cNvSpPr>
          <p:nvPr>
            <p:ph type="pic" sz="quarter" idx="25"/>
          </p:nvPr>
        </p:nvSpPr>
        <p:spPr>
          <a:xfrm>
            <a:off x="22277860" y="18649950"/>
            <a:ext cx="9798050" cy="7452360"/>
          </a:xfrm>
          <a:prstGeom prst="rect">
            <a:avLst/>
          </a:prstGeom>
          <a:solidFill>
            <a:schemeClr val="bg2">
              <a:lumMod val="85000"/>
            </a:schemeClr>
          </a:solidFill>
        </p:spPr>
        <p:txBody>
          <a:bodyPr/>
          <a:lstStyle>
            <a:lvl1pPr marL="304792" indent="-304792" algn="ctr" rtl="1">
              <a:defRPr/>
            </a:lvl1pPr>
          </a:lstStyle>
          <a:p>
            <a:pPr marL="0" indent="0" algn="ctr">
              <a:buNone/>
            </a:pPr>
            <a:endParaRPr lang="en-US" dirty="0"/>
          </a:p>
        </p:txBody>
      </p:sp>
      <p:sp>
        <p:nvSpPr>
          <p:cNvPr id="20" name="Content Placeholder 9"/>
          <p:cNvSpPr>
            <a:spLocks noGrp="1"/>
          </p:cNvSpPr>
          <p:nvPr>
            <p:ph sz="quarter" idx="20"/>
          </p:nvPr>
        </p:nvSpPr>
        <p:spPr>
          <a:xfrm>
            <a:off x="22277860" y="6515100"/>
            <a:ext cx="9798050" cy="11301845"/>
          </a:xfrm>
          <a:prstGeom prst="rect">
            <a:avLst/>
          </a:prstGeom>
        </p:spPr>
        <p:txBody>
          <a:bodyPr/>
          <a:lstStyle>
            <a:lvl1pPr marL="0" indent="0" algn="just" rtl="1">
              <a:lnSpc>
                <a:spcPts val="4600"/>
              </a:lnSpc>
              <a:spcBef>
                <a:spcPts val="0"/>
              </a:spcBef>
              <a:buNone/>
              <a:defRPr sz="3600" baseline="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lvl="0"/>
            <a:r>
              <a:rPr lang="en-US" dirty="0"/>
              <a:t>Click to edit Master text styles</a:t>
            </a:r>
          </a:p>
        </p:txBody>
      </p:sp>
      <p:sp>
        <p:nvSpPr>
          <p:cNvPr id="21" name="Content Placeholder 9"/>
          <p:cNvSpPr>
            <a:spLocks noGrp="1"/>
          </p:cNvSpPr>
          <p:nvPr>
            <p:ph sz="quarter" idx="21"/>
          </p:nvPr>
        </p:nvSpPr>
        <p:spPr>
          <a:xfrm>
            <a:off x="22277860" y="26935315"/>
            <a:ext cx="9764240" cy="13679285"/>
          </a:xfrm>
          <a:prstGeom prst="rect">
            <a:avLst/>
          </a:prstGeom>
        </p:spPr>
        <p:txBody>
          <a:bodyPr/>
          <a:lstStyle>
            <a:lvl1pPr marL="0" algn="r" rtl="1">
              <a:lnSpc>
                <a:spcPts val="4600"/>
              </a:lnSpc>
              <a:spcBef>
                <a:spcPts val="0"/>
              </a:spcBef>
              <a:buNone/>
              <a:defRPr lang="en-US" sz="3600" baseline="0" dirty="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lvl="0" indent="0" algn="just" rtl="1">
              <a:lnSpc>
                <a:spcPts val="4600"/>
              </a:lnSpc>
              <a:spcBef>
                <a:spcPts val="0"/>
              </a:spcBef>
              <a:buNone/>
            </a:pPr>
            <a:r>
              <a:rPr lang="en-US" dirty="0"/>
              <a:t>Click to edit Master text styles</a:t>
            </a:r>
          </a:p>
        </p:txBody>
      </p:sp>
      <p:sp>
        <p:nvSpPr>
          <p:cNvPr id="3" name="Title 2">
            <a:extLst>
              <a:ext uri="{FF2B5EF4-FFF2-40B4-BE49-F238E27FC236}">
                <a16:creationId xmlns:a16="http://schemas.microsoft.com/office/drawing/2014/main" id="{9CBE54EF-0D0E-46C0-AA69-82383DB47C2F}"/>
              </a:ext>
            </a:extLst>
          </p:cNvPr>
          <p:cNvSpPr>
            <a:spLocks noGrp="1"/>
          </p:cNvSpPr>
          <p:nvPr>
            <p:ph type="title"/>
          </p:nvPr>
        </p:nvSpPr>
        <p:spPr>
          <a:xfrm>
            <a:off x="8390965" y="1204940"/>
            <a:ext cx="23684945" cy="1583980"/>
          </a:xfrm>
          <a:prstGeom prst="rect">
            <a:avLst/>
          </a:prstGeom>
        </p:spPr>
        <p:txBody>
          <a:bodyPr/>
          <a:lstStyle>
            <a:lvl1pPr algn="r" rtl="1">
              <a:defRPr sz="7200" baseline="0">
                <a:solidFill>
                  <a:schemeClr val="bg1"/>
                </a:solidFill>
                <a:latin typeface=""/>
                <a:cs typeface="B Titr" panose="00000700000000000000" pitchFamily="2" charset="-78"/>
              </a:defRPr>
            </a:lvl1pPr>
          </a:lstStyle>
          <a:p>
            <a:r>
              <a:rPr lang="en-US" dirty="0"/>
              <a:t>Click to edit Master title style</a:t>
            </a:r>
          </a:p>
        </p:txBody>
      </p:sp>
      <p:sp>
        <p:nvSpPr>
          <p:cNvPr id="22" name="Picture Placeholder 2">
            <a:extLst>
              <a:ext uri="{FF2B5EF4-FFF2-40B4-BE49-F238E27FC236}">
                <a16:creationId xmlns:a16="http://schemas.microsoft.com/office/drawing/2014/main" id="{A7CF17FC-9377-46F3-96A4-363E94FE4C66}"/>
              </a:ext>
            </a:extLst>
          </p:cNvPr>
          <p:cNvSpPr>
            <a:spLocks noGrp="1"/>
          </p:cNvSpPr>
          <p:nvPr>
            <p:ph type="pic" sz="quarter" idx="26"/>
          </p:nvPr>
        </p:nvSpPr>
        <p:spPr>
          <a:xfrm>
            <a:off x="30213300" y="2823210"/>
            <a:ext cx="1828800" cy="1828800"/>
          </a:xfrm>
          <a:prstGeom prst="rect">
            <a:avLst/>
          </a:prstGeom>
          <a:solidFill>
            <a:schemeClr val="bg2">
              <a:lumMod val="85000"/>
            </a:schemeClr>
          </a:solidFill>
        </p:spPr>
        <p:txBody>
          <a:bodyPr/>
          <a:lstStyle>
            <a:lvl1pPr algn="r" rtl="1">
              <a:defRPr sz="2800" baseline="0">
                <a:latin typeface=""/>
                <a:cs typeface="B Nazanin" panose="00000400000000000000" pitchFamily="2" charset="-78"/>
              </a:defRPr>
            </a:lvl1pPr>
          </a:lstStyle>
          <a:p>
            <a:pPr marL="0" indent="0" algn="ctr">
              <a:buNone/>
            </a:pPr>
            <a:endParaRPr lang="en-US" dirty="0"/>
          </a:p>
        </p:txBody>
      </p:sp>
      <p:sp>
        <p:nvSpPr>
          <p:cNvPr id="5" name="Text Placeholder 4">
            <a:extLst>
              <a:ext uri="{FF2B5EF4-FFF2-40B4-BE49-F238E27FC236}">
                <a16:creationId xmlns:a16="http://schemas.microsoft.com/office/drawing/2014/main" id="{4B6B1455-FDB3-4CD7-A057-D62A2F8690F3}"/>
              </a:ext>
            </a:extLst>
          </p:cNvPr>
          <p:cNvSpPr>
            <a:spLocks noGrp="1"/>
          </p:cNvSpPr>
          <p:nvPr>
            <p:ph type="body" sz="quarter" idx="27"/>
          </p:nvPr>
        </p:nvSpPr>
        <p:spPr>
          <a:xfrm>
            <a:off x="8390965" y="2917918"/>
            <a:ext cx="21350848" cy="799350"/>
          </a:xfrm>
          <a:prstGeom prst="rect">
            <a:avLst/>
          </a:prstGeom>
        </p:spPr>
        <p:txBody>
          <a:bodyPr/>
          <a:lstStyle>
            <a:lvl1pPr algn="r" rtl="1">
              <a:buNone/>
              <a:defRPr sz="4800" b="1">
                <a:solidFill>
                  <a:schemeClr val="accent6">
                    <a:lumMod val="50000"/>
                    <a:lumOff val="50000"/>
                  </a:schemeClr>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24" name="Text Placeholder 4">
            <a:extLst>
              <a:ext uri="{FF2B5EF4-FFF2-40B4-BE49-F238E27FC236}">
                <a16:creationId xmlns:a16="http://schemas.microsoft.com/office/drawing/2014/main" id="{B854872C-213A-442C-A185-4D98E4D7F7EA}"/>
              </a:ext>
            </a:extLst>
          </p:cNvPr>
          <p:cNvSpPr>
            <a:spLocks noGrp="1"/>
          </p:cNvSpPr>
          <p:nvPr>
            <p:ph type="body" sz="quarter" idx="28"/>
          </p:nvPr>
        </p:nvSpPr>
        <p:spPr>
          <a:xfrm>
            <a:off x="8390965" y="3869488"/>
            <a:ext cx="21350848" cy="799350"/>
          </a:xfrm>
          <a:prstGeom prst="rect">
            <a:avLst/>
          </a:prstGeom>
        </p:spPr>
        <p:txBody>
          <a:bodyPr/>
          <a:lstStyle>
            <a:lvl1pPr algn="r" rtl="1">
              <a:buNone/>
              <a:defRPr sz="4800" b="1">
                <a:solidFill>
                  <a:schemeClr val="bg1"/>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25" name="Content Placeholder 9">
            <a:extLst>
              <a:ext uri="{FF2B5EF4-FFF2-40B4-BE49-F238E27FC236}">
                <a16:creationId xmlns:a16="http://schemas.microsoft.com/office/drawing/2014/main" id="{81E98B07-11EE-4ADD-8FAB-5A91CC266A4C}"/>
              </a:ext>
            </a:extLst>
          </p:cNvPr>
          <p:cNvSpPr>
            <a:spLocks noGrp="1"/>
          </p:cNvSpPr>
          <p:nvPr>
            <p:ph sz="quarter" idx="29"/>
          </p:nvPr>
        </p:nvSpPr>
        <p:spPr>
          <a:xfrm>
            <a:off x="1018892" y="6388482"/>
            <a:ext cx="9715500" cy="4685802"/>
          </a:xfrm>
          <a:prstGeom prst="rect">
            <a:avLst/>
          </a:prstGeom>
        </p:spPr>
        <p:txBody>
          <a:bodyPr/>
          <a:lstStyle>
            <a:lvl1pPr algn="r" rtl="1">
              <a:lnSpc>
                <a:spcPts val="4600"/>
              </a:lnSpc>
              <a:spcBef>
                <a:spcPts val="0"/>
              </a:spcBef>
              <a:buNone/>
              <a:defRPr lang="en-US" sz="3600" baseline="0" dirty="0">
                <a:solidFill>
                  <a:schemeClr val="bg1">
                    <a:lumMod val="50000"/>
                  </a:schemeClr>
                </a:solidFill>
                <a:latin typeface=""/>
                <a:cs typeface="B Nazanin" panose="00000400000000000000" pitchFamily="2" charset="-78"/>
              </a:defRPr>
            </a:lvl1pPr>
            <a:lvl2pPr algn="r" rtl="1">
              <a:lnSpc>
                <a:spcPts val="4600"/>
              </a:lnSpc>
              <a:spcBef>
                <a:spcPts val="0"/>
              </a:spcBef>
              <a:buNone/>
              <a:defRPr sz="2800" baseline="0">
                <a:solidFill>
                  <a:schemeClr val="bg1">
                    <a:lumMod val="50000"/>
                  </a:schemeClr>
                </a:solidFill>
                <a:latin typeface=""/>
                <a:cs typeface="B Nazanin" panose="00000400000000000000" pitchFamily="2" charset="-78"/>
              </a:defRPr>
            </a:lvl2pPr>
            <a:lvl3pPr algn="r" rtl="1">
              <a:lnSpc>
                <a:spcPts val="4600"/>
              </a:lnSpc>
              <a:spcBef>
                <a:spcPts val="0"/>
              </a:spcBef>
              <a:buNone/>
              <a:defRPr sz="2800" baseline="0">
                <a:solidFill>
                  <a:schemeClr val="bg1">
                    <a:lumMod val="50000"/>
                  </a:schemeClr>
                </a:solidFill>
                <a:latin typeface=""/>
                <a:cs typeface="B Nazanin" panose="00000400000000000000" pitchFamily="2" charset="-78"/>
              </a:defRPr>
            </a:lvl3pPr>
            <a:lvl4pPr algn="r" rtl="1">
              <a:lnSpc>
                <a:spcPts val="4600"/>
              </a:lnSpc>
              <a:spcBef>
                <a:spcPts val="0"/>
              </a:spcBef>
              <a:buNone/>
              <a:defRPr sz="2800" baseline="0">
                <a:solidFill>
                  <a:schemeClr val="bg1">
                    <a:lumMod val="50000"/>
                  </a:schemeClr>
                </a:solidFill>
                <a:latin typeface=""/>
                <a:cs typeface="B Nazanin" panose="00000400000000000000" pitchFamily="2" charset="-78"/>
              </a:defRPr>
            </a:lvl4pPr>
            <a:lvl5pPr marL="2286000" indent="-457200" algn="r" rtl="1">
              <a:lnSpc>
                <a:spcPts val="4600"/>
              </a:lnSpc>
              <a:spcBef>
                <a:spcPts val="0"/>
              </a:spcBef>
              <a:buClr>
                <a:srgbClr val="245EAC"/>
              </a:buClr>
              <a:buFont typeface="Arial" charset="0"/>
              <a:buNone/>
              <a:defRPr sz="2800" baseline="0">
                <a:solidFill>
                  <a:schemeClr val="bg1">
                    <a:lumMod val="50000"/>
                  </a:schemeClr>
                </a:solidFill>
                <a:latin typeface=""/>
                <a:cs typeface="B Nazanin" panose="00000400000000000000" pitchFamily="2" charset="-78"/>
              </a:defRPr>
            </a:lvl5pPr>
          </a:lstStyle>
          <a:p>
            <a:pPr marL="0" lvl="0" indent="0" algn="just" rtl="1">
              <a:lnSpc>
                <a:spcPts val="4600"/>
              </a:lnSpc>
              <a:spcBef>
                <a:spcPts val="0"/>
              </a:spcBef>
              <a:buNone/>
            </a:pPr>
            <a:r>
              <a:rPr lang="en-US" dirty="0"/>
              <a:t>Click to edit Master text styles</a:t>
            </a:r>
          </a:p>
        </p:txBody>
      </p:sp>
    </p:spTree>
    <p:extLst>
      <p:ext uri="{BB962C8B-B14F-4D97-AF65-F5344CB8AC3E}">
        <p14:creationId xmlns:p14="http://schemas.microsoft.com/office/powerpoint/2010/main" val="1411146558"/>
      </p:ext>
    </p:extLst>
  </p:cSld>
  <p:clrMapOvr>
    <a:masterClrMapping/>
  </p:clrMapOvr>
  <p:extLst>
    <p:ext uri="{DCECCB84-F9BA-43D5-87BE-67443E8EF086}">
      <p15:sldGuideLst xmlns:p15="http://schemas.microsoft.com/office/powerpoint/2012/main">
        <p15:guide id="1" orient="horz" pos="26496" userDrawn="1">
          <p15:clr>
            <a:srgbClr val="FBAE40"/>
          </p15:clr>
        </p15:guide>
        <p15:guide id="2" pos="576" userDrawn="1">
          <p15:clr>
            <a:srgbClr val="FBAE40"/>
          </p15:clr>
        </p15:guide>
        <p15:guide id="3" pos="20184" userDrawn="1">
          <p15:clr>
            <a:srgbClr val="FBAE40"/>
          </p15:clr>
        </p15:guide>
        <p15:guide id="4" orient="horz" pos="5016" userDrawn="1">
          <p15:clr>
            <a:srgbClr val="FBAE40"/>
          </p15:clr>
        </p15:guide>
        <p15:guide id="5" pos="13440" userDrawn="1">
          <p15:clr>
            <a:srgbClr val="FBAE40"/>
          </p15:clr>
        </p15:guide>
        <p15:guide id="6" pos="6696" userDrawn="1">
          <p15:clr>
            <a:srgbClr val="FBAE40"/>
          </p15:clr>
        </p15:guide>
        <p15:guide id="7" pos="7272" userDrawn="1">
          <p15:clr>
            <a:srgbClr val="FBAE40"/>
          </p15:clr>
        </p15:guide>
        <p15:guide id="8" pos="140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0A82CCC-2120-4018-A22A-2E86B188439B}"/>
              </a:ext>
            </a:extLst>
          </p:cNvPr>
          <p:cNvSpPr>
            <a:spLocks noGrp="1"/>
          </p:cNvSpPr>
          <p:nvPr>
            <p:ph type="title"/>
          </p:nvPr>
        </p:nvSpPr>
        <p:spPr>
          <a:xfrm>
            <a:off x="8390965" y="1204940"/>
            <a:ext cx="23684945" cy="1583980"/>
          </a:xfrm>
          <a:prstGeom prst="rect">
            <a:avLst/>
          </a:prstGeom>
        </p:spPr>
        <p:txBody>
          <a:bodyPr/>
          <a:lstStyle>
            <a:lvl1pPr algn="l" rtl="0">
              <a:defRPr sz="7200" b="1" baseline="0">
                <a:solidFill>
                  <a:schemeClr val="bg1"/>
                </a:solidFill>
                <a:latin typeface=""/>
                <a:cs typeface="B Titr" panose="00000700000000000000" pitchFamily="2" charset="-78"/>
              </a:defRPr>
            </a:lvl1pPr>
          </a:lstStyle>
          <a:p>
            <a:r>
              <a:rPr lang="en-US" dirty="0"/>
              <a:t>Click to edit Master title style</a:t>
            </a:r>
          </a:p>
        </p:txBody>
      </p:sp>
      <p:sp>
        <p:nvSpPr>
          <p:cNvPr id="3" name="Picture Placeholder 2">
            <a:extLst>
              <a:ext uri="{FF2B5EF4-FFF2-40B4-BE49-F238E27FC236}">
                <a16:creationId xmlns:a16="http://schemas.microsoft.com/office/drawing/2014/main" id="{F7F8D29F-4454-4747-A5A5-6237A47F820B}"/>
              </a:ext>
            </a:extLst>
          </p:cNvPr>
          <p:cNvSpPr>
            <a:spLocks noGrp="1"/>
          </p:cNvSpPr>
          <p:nvPr>
            <p:ph type="pic" sz="quarter" idx="26"/>
          </p:nvPr>
        </p:nvSpPr>
        <p:spPr>
          <a:xfrm>
            <a:off x="30213300" y="2823210"/>
            <a:ext cx="1828800" cy="1828800"/>
          </a:xfrm>
          <a:prstGeom prst="rect">
            <a:avLst/>
          </a:prstGeom>
          <a:solidFill>
            <a:schemeClr val="bg2">
              <a:lumMod val="85000"/>
            </a:schemeClr>
          </a:solidFill>
        </p:spPr>
        <p:txBody>
          <a:bodyPr/>
          <a:lstStyle>
            <a:lvl1pPr algn="l" rtl="0">
              <a:defRPr sz="2800" baseline="0">
                <a:latin typeface=""/>
                <a:cs typeface="B Nazanin" panose="00000400000000000000" pitchFamily="2" charset="-78"/>
              </a:defRPr>
            </a:lvl1pPr>
          </a:lstStyle>
          <a:p>
            <a:pPr marL="0" indent="0" algn="ctr">
              <a:buNone/>
            </a:pPr>
            <a:endParaRPr lang="en-US" dirty="0"/>
          </a:p>
        </p:txBody>
      </p:sp>
      <p:sp>
        <p:nvSpPr>
          <p:cNvPr id="4" name="Text Placeholder 4">
            <a:extLst>
              <a:ext uri="{FF2B5EF4-FFF2-40B4-BE49-F238E27FC236}">
                <a16:creationId xmlns:a16="http://schemas.microsoft.com/office/drawing/2014/main" id="{D62DBDC4-06AB-46DB-A506-D1405AEC9E3C}"/>
              </a:ext>
            </a:extLst>
          </p:cNvPr>
          <p:cNvSpPr>
            <a:spLocks noGrp="1"/>
          </p:cNvSpPr>
          <p:nvPr>
            <p:ph type="body" sz="quarter" idx="27"/>
          </p:nvPr>
        </p:nvSpPr>
        <p:spPr>
          <a:xfrm>
            <a:off x="8390965" y="2917918"/>
            <a:ext cx="21350848" cy="799350"/>
          </a:xfrm>
          <a:prstGeom prst="rect">
            <a:avLst/>
          </a:prstGeom>
        </p:spPr>
        <p:txBody>
          <a:bodyPr/>
          <a:lstStyle>
            <a:lvl1pPr algn="l" rtl="0">
              <a:buNone/>
              <a:defRPr sz="4800" b="1">
                <a:solidFill>
                  <a:schemeClr val="accent6">
                    <a:lumMod val="50000"/>
                    <a:lumOff val="50000"/>
                  </a:schemeClr>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01758268-D2A9-4937-85A3-1385643F481B}"/>
              </a:ext>
            </a:extLst>
          </p:cNvPr>
          <p:cNvSpPr>
            <a:spLocks noGrp="1"/>
          </p:cNvSpPr>
          <p:nvPr>
            <p:ph type="body" sz="quarter" idx="28"/>
          </p:nvPr>
        </p:nvSpPr>
        <p:spPr>
          <a:xfrm>
            <a:off x="8390965" y="3869488"/>
            <a:ext cx="21350848" cy="799350"/>
          </a:xfrm>
          <a:prstGeom prst="rect">
            <a:avLst/>
          </a:prstGeom>
        </p:spPr>
        <p:txBody>
          <a:bodyPr/>
          <a:lstStyle>
            <a:lvl1pPr algn="l" rtl="0">
              <a:buNone/>
              <a:defRPr sz="4800" b="1">
                <a:solidFill>
                  <a:schemeClr val="bg1"/>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2159002578"/>
      </p:ext>
    </p:extLst>
  </p:cSld>
  <p:clrMapOvr>
    <a:masterClrMapping/>
  </p:clrMapOvr>
  <p:extLst>
    <p:ext uri="{DCECCB84-F9BA-43D5-87BE-67443E8EF086}">
      <p15:sldGuideLst xmlns:p15="http://schemas.microsoft.com/office/powerpoint/2012/main">
        <p15:guide id="1" orient="horz" pos="26496">
          <p15:clr>
            <a:srgbClr val="FBAE40"/>
          </p15:clr>
        </p15:guide>
        <p15:guide id="2" pos="576">
          <p15:clr>
            <a:srgbClr val="FBAE40"/>
          </p15:clr>
        </p15:guide>
        <p15:guide id="3" pos="20184">
          <p15:clr>
            <a:srgbClr val="FBAE40"/>
          </p15:clr>
        </p15:guide>
        <p15:guide id="4" orient="horz" pos="5016">
          <p15:clr>
            <a:srgbClr val="FBAE40"/>
          </p15:clr>
        </p15:guide>
        <p15:guide id="5" pos="13440">
          <p15:clr>
            <a:srgbClr val="FBAE40"/>
          </p15:clr>
        </p15:guide>
        <p15:guide id="6" pos="6696">
          <p15:clr>
            <a:srgbClr val="FBAE40"/>
          </p15:clr>
        </p15:guide>
        <p15:guide id="7" pos="7272">
          <p15:clr>
            <a:srgbClr val="FBAE40"/>
          </p15:clr>
        </p15:guide>
        <p15:guide id="8" pos="1401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A959636-7031-79B8-A7E4-3175881F5D94}"/>
              </a:ext>
            </a:extLst>
          </p:cNvPr>
          <p:cNvPicPr>
            <a:picLocks noChangeAspect="1"/>
          </p:cNvPicPr>
          <p:nvPr userDrawn="1"/>
        </p:nvPicPr>
        <p:blipFill>
          <a:blip r:embed="rId4"/>
          <a:stretch>
            <a:fillRect/>
          </a:stretch>
        </p:blipFill>
        <p:spPr>
          <a:xfrm>
            <a:off x="-2" y="30211443"/>
            <a:ext cx="32918401" cy="13645210"/>
          </a:xfrm>
          <a:prstGeom prst="rect">
            <a:avLst/>
          </a:prstGeom>
        </p:spPr>
      </p:pic>
      <p:sp>
        <p:nvSpPr>
          <p:cNvPr id="21" name="Rectangle 20">
            <a:extLst>
              <a:ext uri="{FF2B5EF4-FFF2-40B4-BE49-F238E27FC236}">
                <a16:creationId xmlns:a16="http://schemas.microsoft.com/office/drawing/2014/main" id="{321C2A18-30DB-6EEC-70AC-691244BF24DB}"/>
              </a:ext>
            </a:extLst>
          </p:cNvPr>
          <p:cNvSpPr/>
          <p:nvPr userDrawn="1"/>
        </p:nvSpPr>
        <p:spPr>
          <a:xfrm>
            <a:off x="-2" y="29529741"/>
            <a:ext cx="32918402" cy="14361459"/>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2FED171-0A6D-59AF-3AC4-276417BBEB4E}"/>
              </a:ext>
            </a:extLst>
          </p:cNvPr>
          <p:cNvPicPr>
            <a:picLocks noChangeAspect="1"/>
          </p:cNvPicPr>
          <p:nvPr userDrawn="1"/>
        </p:nvPicPr>
        <p:blipFill>
          <a:blip r:embed="rId5">
            <a:extLst>
              <a:ext uri="{28A0092B-C50C-407E-A947-70E740481C1C}">
                <a14:useLocalDpi xmlns:a14="http://schemas.microsoft.com/office/drawing/2010/main" val="0"/>
              </a:ext>
            </a:extLst>
          </a:blip>
          <a:srcRect t="41663" b="18658"/>
          <a:stretch/>
        </p:blipFill>
        <p:spPr>
          <a:xfrm>
            <a:off x="-1" y="34547"/>
            <a:ext cx="32918400" cy="5223254"/>
          </a:xfrm>
          <a:prstGeom prst="rect">
            <a:avLst/>
          </a:prstGeom>
        </p:spPr>
      </p:pic>
      <p:sp>
        <p:nvSpPr>
          <p:cNvPr id="5" name="Rectangle 4"/>
          <p:cNvSpPr/>
          <p:nvPr userDrawn="1"/>
        </p:nvSpPr>
        <p:spPr>
          <a:xfrm>
            <a:off x="0" y="5257800"/>
            <a:ext cx="32918400" cy="261257"/>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41328607"/>
            <a:ext cx="32918400" cy="2528047"/>
          </a:xfrm>
          <a:prstGeom prst="rect">
            <a:avLst/>
          </a:prstGeom>
          <a:solidFill>
            <a:srgbClr val="882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6" name="TextBox 5"/>
          <p:cNvSpPr txBox="1"/>
          <p:nvPr userDrawn="1"/>
        </p:nvSpPr>
        <p:spPr>
          <a:xfrm>
            <a:off x="24311430" y="41623134"/>
            <a:ext cx="8091190" cy="2585323"/>
          </a:xfrm>
          <a:prstGeom prst="rect">
            <a:avLst/>
          </a:prstGeom>
          <a:noFill/>
        </p:spPr>
        <p:txBody>
          <a:bodyPr wrap="square" rtlCol="1">
            <a:spAutoFit/>
          </a:bodyPr>
          <a:lstStyle/>
          <a:p>
            <a:pPr marL="0" marR="0" indent="0" algn="justLow" defTabSz="3686861" rtl="1" eaLnBrk="1" fontAlgn="auto" latinLnBrk="0" hangingPunct="1">
              <a:lnSpc>
                <a:spcPct val="100000"/>
              </a:lnSpc>
              <a:spcBef>
                <a:spcPts val="0"/>
              </a:spcBef>
              <a:spcAft>
                <a:spcPts val="0"/>
              </a:spcAft>
              <a:buClrTx/>
              <a:buSzTx/>
              <a:buFontTx/>
              <a:buNone/>
              <a:tabLst/>
              <a:defRPr/>
            </a:pPr>
            <a:r>
              <a:rPr lang="ar-SA" sz="5400" dirty="0">
                <a:solidFill>
                  <a:srgbClr val="FFFFFF"/>
                </a:solidFill>
                <a:effectLst/>
                <a:latin typeface="Haettenschweiler" panose="020B0706040902060204" pitchFamily="34" charset="0"/>
                <a:ea typeface="Calibri" panose="020F0502020204030204" pitchFamily="34" charset="0"/>
                <a:cs typeface="B Titr" panose="00000700000000000000" pitchFamily="2" charset="-78"/>
              </a:rPr>
              <a:t>دوازدهمین کنفرانس انرژی های تجدیدپذیر و تولید پراکنده</a:t>
            </a:r>
            <a:br>
              <a:rPr lang="en-US" sz="5400" b="1" i="0" kern="1200" dirty="0">
                <a:solidFill>
                  <a:schemeClr val="bg1"/>
                </a:solidFill>
                <a:effectLst/>
                <a:latin typeface="+mn-lt"/>
                <a:ea typeface="+mn-ea"/>
                <a:cs typeface="+mn-cs"/>
              </a:rPr>
            </a:br>
            <a:endParaRPr lang="en-US" sz="5400" dirty="0">
              <a:solidFill>
                <a:srgbClr val="FFFFFF"/>
              </a:solidFill>
              <a:effectLst/>
              <a:latin typeface="Haettenschweiler" panose="020B0706040902060204" pitchFamily="34" charset="0"/>
              <a:ea typeface="Calibri" panose="020F0502020204030204" pitchFamily="34" charset="0"/>
              <a:cs typeface="B Titr" panose="00000700000000000000" pitchFamily="2" charset="-78"/>
            </a:endParaRPr>
          </a:p>
        </p:txBody>
      </p:sp>
      <p:sp>
        <p:nvSpPr>
          <p:cNvPr id="12" name="TextBox 11"/>
          <p:cNvSpPr txBox="1"/>
          <p:nvPr userDrawn="1"/>
        </p:nvSpPr>
        <p:spPr>
          <a:xfrm>
            <a:off x="2157737" y="41807800"/>
            <a:ext cx="7427319" cy="2308324"/>
          </a:xfrm>
          <a:prstGeom prst="rect">
            <a:avLst/>
          </a:prstGeom>
          <a:noFill/>
        </p:spPr>
        <p:txBody>
          <a:bodyPr wrap="square" rtlCol="1">
            <a:spAutoFit/>
          </a:bodyPr>
          <a:lstStyle/>
          <a:p>
            <a:pPr algn="justLow"/>
            <a:r>
              <a:rPr lang="en-US" sz="4800" b="0" i="0" kern="1200" spc="100" baseline="0" dirty="0">
                <a:solidFill>
                  <a:schemeClr val="bg1"/>
                </a:solidFill>
                <a:effectLst/>
                <a:latin typeface="Haettenschweiler" panose="020B0706040902060204" pitchFamily="34" charset="0"/>
                <a:ea typeface="+mn-ea"/>
                <a:cs typeface="+mn-cs"/>
              </a:rPr>
              <a:t>Iranian Conference on Renewable Energies and Distributed Generation</a:t>
            </a:r>
            <a:br>
              <a:rPr lang="en-US" sz="4800" b="0" i="0" kern="1200" spc="100" baseline="0" dirty="0">
                <a:solidFill>
                  <a:schemeClr val="bg1"/>
                </a:solidFill>
                <a:effectLst/>
                <a:latin typeface="Haettenschweiler" panose="020B0706040902060204" pitchFamily="34" charset="0"/>
                <a:ea typeface="+mn-ea"/>
                <a:cs typeface="+mn-cs"/>
              </a:rPr>
            </a:br>
            <a:endParaRPr lang="en-US" sz="4800" b="0" i="0" kern="1200" spc="100" baseline="0" dirty="0">
              <a:solidFill>
                <a:schemeClr val="bg1"/>
              </a:solidFill>
              <a:effectLst/>
              <a:latin typeface="Haettenschweiler" panose="020B0706040902060204" pitchFamily="34" charset="0"/>
              <a:ea typeface="+mn-ea"/>
              <a:cs typeface="+mn-cs"/>
            </a:endParaRPr>
          </a:p>
        </p:txBody>
      </p:sp>
      <p:sp>
        <p:nvSpPr>
          <p:cNvPr id="14" name="TextBox 13"/>
          <p:cNvSpPr txBox="1"/>
          <p:nvPr userDrawn="1"/>
        </p:nvSpPr>
        <p:spPr>
          <a:xfrm>
            <a:off x="13759200" y="41623134"/>
            <a:ext cx="5400000" cy="2862322"/>
          </a:xfrm>
          <a:prstGeom prst="rect">
            <a:avLst/>
          </a:prstGeom>
          <a:noFill/>
        </p:spPr>
        <p:txBody>
          <a:bodyPr wrap="square" rtlCol="1">
            <a:spAutoFit/>
          </a:bodyPr>
          <a:lstStyle/>
          <a:p>
            <a:pPr marL="0" marR="0" indent="0" algn="justLow" defTabSz="3686861" rtl="1" eaLnBrk="1" fontAlgn="auto" latinLnBrk="0" hangingPunct="1">
              <a:lnSpc>
                <a:spcPct val="100000"/>
              </a:lnSpc>
              <a:spcBef>
                <a:spcPts val="0"/>
              </a:spcBef>
              <a:spcAft>
                <a:spcPts val="0"/>
              </a:spcAft>
              <a:buClrTx/>
              <a:buSzTx/>
              <a:buFontTx/>
              <a:buNone/>
              <a:tabLst/>
              <a:defRPr/>
            </a:pPr>
            <a:r>
              <a:rPr lang="fa-IR" sz="6000" b="1" i="0" kern="1200" dirty="0">
                <a:solidFill>
                  <a:schemeClr val="bg1"/>
                </a:solidFill>
                <a:effectLst/>
                <a:latin typeface="+mn-lt"/>
                <a:ea typeface="+mn-ea"/>
                <a:cs typeface="+mn-cs"/>
              </a:rPr>
              <a:t>دانشگاه</a:t>
            </a:r>
            <a:r>
              <a:rPr lang="fa-IR" sz="6000" b="1" i="0" kern="1200" baseline="0" dirty="0">
                <a:solidFill>
                  <a:schemeClr val="bg1"/>
                </a:solidFill>
                <a:effectLst/>
                <a:latin typeface="+mn-lt"/>
                <a:ea typeface="+mn-ea"/>
                <a:cs typeface="+mn-cs"/>
              </a:rPr>
              <a:t> صنعتی قم</a:t>
            </a:r>
            <a:br>
              <a:rPr lang="en-US" sz="6000" b="1" i="0" kern="1200" baseline="0" dirty="0">
                <a:solidFill>
                  <a:schemeClr val="bg1"/>
                </a:solidFill>
                <a:effectLst/>
                <a:latin typeface="+mn-lt"/>
                <a:ea typeface="+mn-ea"/>
                <a:cs typeface="+mn-cs"/>
              </a:rPr>
            </a:br>
            <a:r>
              <a:rPr lang="fa-IR" sz="6000" b="1" i="0" kern="1200" baseline="0" dirty="0">
                <a:solidFill>
                  <a:schemeClr val="bg1"/>
                </a:solidFill>
                <a:effectLst/>
                <a:latin typeface="+mn-lt"/>
                <a:ea typeface="+mn-ea"/>
                <a:cs typeface="+mn-cs"/>
              </a:rPr>
              <a:t>۰٨ اسفند ١٤۰٣</a:t>
            </a:r>
            <a:br>
              <a:rPr lang="en-US" sz="6000" b="1" i="0" kern="1200" baseline="0" dirty="0">
                <a:solidFill>
                  <a:schemeClr val="bg1"/>
                </a:solidFill>
                <a:effectLst/>
                <a:latin typeface="+mn-lt"/>
                <a:ea typeface="+mn-ea"/>
                <a:cs typeface="+mn-cs"/>
              </a:rPr>
            </a:br>
            <a:endParaRPr lang="fa-IR" sz="6000" b="1" i="0" kern="1200" dirty="0">
              <a:solidFill>
                <a:schemeClr val="bg1"/>
              </a:solidFill>
              <a:effectLst/>
              <a:latin typeface="+mn-lt"/>
              <a:ea typeface="+mn-ea"/>
              <a:cs typeface="+mn-cs"/>
            </a:endParaRPr>
          </a:p>
        </p:txBody>
      </p:sp>
      <p:cxnSp>
        <p:nvCxnSpPr>
          <p:cNvPr id="9" name="Straight Connector 8"/>
          <p:cNvCxnSpPr/>
          <p:nvPr userDrawn="1"/>
        </p:nvCxnSpPr>
        <p:spPr>
          <a:xfrm>
            <a:off x="11734800" y="41623134"/>
            <a:ext cx="0" cy="19389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1183600" y="41623134"/>
            <a:ext cx="0" cy="19389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6C1098A-65C6-374D-D456-4F9429348654}"/>
              </a:ext>
            </a:extLst>
          </p:cNvPr>
          <p:cNvSpPr/>
          <p:nvPr userDrawn="1"/>
        </p:nvSpPr>
        <p:spPr>
          <a:xfrm>
            <a:off x="-2" y="373310"/>
            <a:ext cx="32918401" cy="4405296"/>
          </a:xfrm>
          <a:prstGeom prst="rect">
            <a:avLst/>
          </a:prstGeom>
          <a:solidFill>
            <a:schemeClr val="accent5">
              <a:lumMod val="50000"/>
              <a:alpha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65755" marR="269875" algn="justLow" rtl="1">
              <a:lnSpc>
                <a:spcPct val="60000"/>
              </a:lnSpc>
              <a:spcAft>
                <a:spcPts val="800"/>
              </a:spcAft>
            </a:pPr>
            <a:endParaRPr lang="en-US" sz="1100" kern="100" dirty="0">
              <a:effectLst/>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BD50E7B-0B78-B0DE-247C-0DAC3233B617}"/>
              </a:ext>
            </a:extLst>
          </p:cNvPr>
          <p:cNvPicPr>
            <a:picLocks noChangeAspect="1"/>
          </p:cNvPicPr>
          <p:nvPr userDrawn="1"/>
        </p:nvPicPr>
        <p:blipFill>
          <a:blip r:embed="rId6">
            <a:biLevel thresh="25000"/>
          </a:blip>
          <a:stretch>
            <a:fillRect/>
          </a:stretch>
        </p:blipFill>
        <p:spPr>
          <a:xfrm>
            <a:off x="468450" y="829052"/>
            <a:ext cx="3599695" cy="3599695"/>
          </a:xfrm>
          <a:prstGeom prst="rect">
            <a:avLst/>
          </a:prstGeom>
        </p:spPr>
      </p:pic>
      <p:grpSp>
        <p:nvGrpSpPr>
          <p:cNvPr id="28" name="Group 27">
            <a:extLst>
              <a:ext uri="{FF2B5EF4-FFF2-40B4-BE49-F238E27FC236}">
                <a16:creationId xmlns:a16="http://schemas.microsoft.com/office/drawing/2014/main" id="{2DBCC16B-6984-D492-0833-9DC94C488244}"/>
              </a:ext>
            </a:extLst>
          </p:cNvPr>
          <p:cNvGrpSpPr/>
          <p:nvPr userDrawn="1"/>
        </p:nvGrpSpPr>
        <p:grpSpPr>
          <a:xfrm>
            <a:off x="4374220" y="1026174"/>
            <a:ext cx="3240000" cy="3240000"/>
            <a:chOff x="4374220" y="1026174"/>
            <a:chExt cx="3240000" cy="3240000"/>
          </a:xfrm>
        </p:grpSpPr>
        <p:pic>
          <p:nvPicPr>
            <p:cNvPr id="23" name="Picture 22">
              <a:extLst>
                <a:ext uri="{FF2B5EF4-FFF2-40B4-BE49-F238E27FC236}">
                  <a16:creationId xmlns:a16="http://schemas.microsoft.com/office/drawing/2014/main" id="{C857FB4B-5239-37F2-F1F9-8436AB7B59AB}"/>
                </a:ext>
              </a:extLst>
            </p:cNvPr>
            <p:cNvPicPr>
              <a:picLocks noChangeAspect="1"/>
            </p:cNvPicPr>
            <p:nvPr userDrawn="1"/>
          </p:nvPicPr>
          <p:blipFill>
            <a:blip r:embed="rId7">
              <a:biLevel thresh="25000"/>
            </a:blip>
            <a:stretch>
              <a:fillRect/>
            </a:stretch>
          </p:blipFill>
          <p:spPr>
            <a:xfrm>
              <a:off x="4644220" y="1203343"/>
              <a:ext cx="2700000" cy="2166638"/>
            </a:xfrm>
            <a:prstGeom prst="rect">
              <a:avLst/>
            </a:prstGeom>
            <a:ln>
              <a:noFill/>
            </a:ln>
          </p:spPr>
        </p:pic>
        <p:sp>
          <p:nvSpPr>
            <p:cNvPr id="24" name="Oval 23">
              <a:extLst>
                <a:ext uri="{FF2B5EF4-FFF2-40B4-BE49-F238E27FC236}">
                  <a16:creationId xmlns:a16="http://schemas.microsoft.com/office/drawing/2014/main" id="{B2F44383-3451-3933-9641-A90EA96C1936}"/>
                </a:ext>
              </a:extLst>
            </p:cNvPr>
            <p:cNvSpPr/>
            <p:nvPr userDrawn="1"/>
          </p:nvSpPr>
          <p:spPr>
            <a:xfrm>
              <a:off x="4374220" y="1026174"/>
              <a:ext cx="3240000" cy="3240000"/>
            </a:xfrm>
            <a:prstGeom prst="ellipse">
              <a:avLst/>
            </a:prstGeom>
            <a:noFill/>
            <a:ln w="1079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1"/>
            <a:lstStyle/>
            <a:p>
              <a:pPr algn="ctr"/>
              <a:endParaRPr lang="en-US" dirty="0">
                <a:solidFill>
                  <a:schemeClr val="accent6"/>
                </a:solidFill>
                <a:latin typeface="Arial Black" panose="020B0A04020102020204" pitchFamily="34" charset="0"/>
              </a:endParaRPr>
            </a:p>
          </p:txBody>
        </p:sp>
        <p:sp>
          <p:nvSpPr>
            <p:cNvPr id="26" name="TextBox 25">
              <a:extLst>
                <a:ext uri="{FF2B5EF4-FFF2-40B4-BE49-F238E27FC236}">
                  <a16:creationId xmlns:a16="http://schemas.microsoft.com/office/drawing/2014/main" id="{41BB2C2D-64AC-0BBB-1E96-D2778A85A323}"/>
                </a:ext>
              </a:extLst>
            </p:cNvPr>
            <p:cNvSpPr txBox="1"/>
            <p:nvPr userDrawn="1"/>
          </p:nvSpPr>
          <p:spPr>
            <a:xfrm>
              <a:off x="4374220" y="3290373"/>
              <a:ext cx="3240000" cy="923330"/>
            </a:xfrm>
            <a:prstGeom prst="rect">
              <a:avLst/>
            </a:prstGeom>
            <a:noFill/>
            <a:ln>
              <a:noFill/>
            </a:ln>
          </p:spPr>
          <p:txBody>
            <a:bodyPr wrap="square">
              <a:spAutoFit/>
            </a:bodyPr>
            <a:lstStyle/>
            <a:p>
              <a:pPr algn="ctr"/>
              <a:r>
                <a:rPr lang="en-US" sz="5400" dirty="0">
                  <a:solidFill>
                    <a:schemeClr val="bg1"/>
                  </a:solidFill>
                  <a:latin typeface="Arial Black" panose="020B0A04020102020204" pitchFamily="34" charset="0"/>
                </a:rPr>
                <a:t>QUT</a:t>
              </a:r>
            </a:p>
          </p:txBody>
        </p:sp>
      </p:grpSp>
      <p:sp>
        <p:nvSpPr>
          <p:cNvPr id="29" name="TextBox 28">
            <a:extLst>
              <a:ext uri="{FF2B5EF4-FFF2-40B4-BE49-F238E27FC236}">
                <a16:creationId xmlns:a16="http://schemas.microsoft.com/office/drawing/2014/main" id="{6CB32A2C-2324-0254-7173-549951B17118}"/>
              </a:ext>
            </a:extLst>
          </p:cNvPr>
          <p:cNvSpPr txBox="1"/>
          <p:nvPr userDrawn="1"/>
        </p:nvSpPr>
        <p:spPr>
          <a:xfrm>
            <a:off x="753182" y="41190497"/>
            <a:ext cx="1689287" cy="2400657"/>
          </a:xfrm>
          <a:prstGeom prst="rect">
            <a:avLst/>
          </a:prstGeom>
          <a:noFill/>
        </p:spPr>
        <p:txBody>
          <a:bodyPr wrap="square" rtlCol="1">
            <a:spAutoFit/>
          </a:bodyPr>
          <a:lstStyle/>
          <a:p>
            <a:pPr algn="justLow"/>
            <a:r>
              <a:rPr lang="en-US" sz="15000" b="0" i="0" kern="1200" spc="100" baseline="0" dirty="0">
                <a:solidFill>
                  <a:schemeClr val="bg1"/>
                </a:solidFill>
                <a:effectLst/>
                <a:latin typeface="Haettenschweiler" panose="020B0706040902060204" pitchFamily="34" charset="0"/>
                <a:ea typeface="+mn-ea"/>
                <a:cs typeface="+mn-cs"/>
              </a:rPr>
              <a:t>12</a:t>
            </a:r>
          </a:p>
        </p:txBody>
      </p:sp>
    </p:spTree>
    <p:extLst>
      <p:ext uri="{BB962C8B-B14F-4D97-AF65-F5344CB8AC3E}">
        <p14:creationId xmlns:p14="http://schemas.microsoft.com/office/powerpoint/2010/main" val="110149916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chart" Target="../charts/chart3.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chart" Target="../charts/chart2.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image" Target="../media/image12.png"/><Relationship Id="rId26" Type="http://schemas.openxmlformats.org/officeDocument/2006/relationships/image" Target="../media/image20.png"/><Relationship Id="rId39" Type="http://schemas.openxmlformats.org/officeDocument/2006/relationships/image" Target="../media/image33.png"/><Relationship Id="rId21" Type="http://schemas.openxmlformats.org/officeDocument/2006/relationships/image" Target="../media/image15.png"/><Relationship Id="rId34" Type="http://schemas.openxmlformats.org/officeDocument/2006/relationships/image" Target="../media/image28.png"/><Relationship Id="rId42" Type="http://schemas.openxmlformats.org/officeDocument/2006/relationships/image" Target="../media/image36.png"/><Relationship Id="rId7" Type="http://schemas.openxmlformats.org/officeDocument/2006/relationships/chart" Target="../charts/chart6.xml"/><Relationship Id="rId2" Type="http://schemas.openxmlformats.org/officeDocument/2006/relationships/image" Target="../media/image5.png"/><Relationship Id="rId16" Type="http://schemas.openxmlformats.org/officeDocument/2006/relationships/image" Target="../media/image10.png"/><Relationship Id="rId29"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Data" Target="../diagrams/data2.xml"/><Relationship Id="rId24" Type="http://schemas.openxmlformats.org/officeDocument/2006/relationships/image" Target="../media/image18.png"/><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image" Target="../media/image34.png"/><Relationship Id="rId45" Type="http://schemas.openxmlformats.org/officeDocument/2006/relationships/image" Target="../media/image39.png"/><Relationship Id="rId5" Type="http://schemas.openxmlformats.org/officeDocument/2006/relationships/chart" Target="../charts/chart5.xml"/><Relationship Id="rId15" Type="http://schemas.microsoft.com/office/2007/relationships/diagramDrawing" Target="../diagrams/drawing2.xml"/><Relationship Id="rId23" Type="http://schemas.openxmlformats.org/officeDocument/2006/relationships/image" Target="../media/image17.pn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image" Target="../media/image9.png"/><Relationship Id="rId19" Type="http://schemas.openxmlformats.org/officeDocument/2006/relationships/image" Target="../media/image13.png"/><Relationship Id="rId31" Type="http://schemas.openxmlformats.org/officeDocument/2006/relationships/image" Target="../media/image25.png"/><Relationship Id="rId44"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chart" Target="../charts/chart7.xml"/><Relationship Id="rId14" Type="http://schemas.openxmlformats.org/officeDocument/2006/relationships/diagramColors" Target="../diagrams/colors2.xm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35" Type="http://schemas.openxmlformats.org/officeDocument/2006/relationships/image" Target="../media/image29.png"/><Relationship Id="rId43" Type="http://schemas.openxmlformats.org/officeDocument/2006/relationships/image" Target="../media/image37.png"/><Relationship Id="rId8" Type="http://schemas.openxmlformats.org/officeDocument/2006/relationships/image" Target="../media/image8.png"/><Relationship Id="rId3" Type="http://schemas.openxmlformats.org/officeDocument/2006/relationships/chart" Target="../charts/chart4.xml"/><Relationship Id="rId12" Type="http://schemas.openxmlformats.org/officeDocument/2006/relationships/diagramLayout" Target="../diagrams/layout2.xml"/><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7.png"/><Relationship Id="rId38" Type="http://schemas.openxmlformats.org/officeDocument/2006/relationships/image" Target="../media/image32.png"/><Relationship Id="rId46" Type="http://schemas.openxmlformats.org/officeDocument/2006/relationships/image" Target="../media/image40.png"/><Relationship Id="rId20" Type="http://schemas.openxmlformats.org/officeDocument/2006/relationships/image" Target="../media/image14.png"/><Relationship Id="rId41"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ontent Placeholder 86">
            <a:extLst>
              <a:ext uri="{FF2B5EF4-FFF2-40B4-BE49-F238E27FC236}">
                <a16:creationId xmlns:a16="http://schemas.microsoft.com/office/drawing/2014/main" id="{39C6AEEB-8395-466F-A5D2-6B7F79C6E023}"/>
              </a:ext>
            </a:extLst>
          </p:cNvPr>
          <p:cNvSpPr>
            <a:spLocks noGrp="1"/>
          </p:cNvSpPr>
          <p:nvPr>
            <p:ph sz="quarter" idx="10"/>
          </p:nvPr>
        </p:nvSpPr>
        <p:spPr/>
        <p:txBody>
          <a:bodyPr/>
          <a:lstStyle/>
          <a:p>
            <a:pPr marL="0" indent="0"/>
            <a:r>
              <a:rPr lang="fa-IR" sz="4000" dirty="0">
                <a:solidFill>
                  <a:schemeClr val="tx2"/>
                </a:solidFill>
                <a:cs typeface="B Titr" panose="00000700000000000000" pitchFamily="2" charset="-78"/>
              </a:rPr>
              <a:t>نتیجه‌گیری</a:t>
            </a:r>
          </a:p>
          <a:p>
            <a:pPr marL="0" indent="0" algn="just"/>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a:t>
            </a:r>
            <a:endParaRPr lang="en-US" dirty="0"/>
          </a:p>
          <a:p>
            <a:pPr marL="0" indent="0"/>
            <a:endParaRPr lang="en-US" sz="4000" dirty="0">
              <a:solidFill>
                <a:schemeClr val="tx2"/>
              </a:solidFill>
              <a:cs typeface="B Titr" panose="00000700000000000000" pitchFamily="2" charset="-78"/>
            </a:endParaRPr>
          </a:p>
        </p:txBody>
      </p:sp>
      <p:sp>
        <p:nvSpPr>
          <p:cNvPr id="90" name="Content Placeholder 89">
            <a:extLst>
              <a:ext uri="{FF2B5EF4-FFF2-40B4-BE49-F238E27FC236}">
                <a16:creationId xmlns:a16="http://schemas.microsoft.com/office/drawing/2014/main" id="{2A8E3B19-5A2F-49F8-8FE2-7FB7139E4034}"/>
              </a:ext>
            </a:extLst>
          </p:cNvPr>
          <p:cNvSpPr>
            <a:spLocks noGrp="1"/>
          </p:cNvSpPr>
          <p:nvPr>
            <p:ph sz="quarter" idx="18"/>
          </p:nvPr>
        </p:nvSpPr>
        <p:spPr/>
        <p:txBody>
          <a:bodyPr/>
          <a:lstStyle/>
          <a:p>
            <a:pPr indent="0"/>
            <a:r>
              <a:rPr lang="fa-IR" sz="4000" dirty="0">
                <a:solidFill>
                  <a:schemeClr val="tx2"/>
                </a:solidFill>
                <a:cs typeface="B Titr" panose="00000700000000000000" pitchFamily="2" charset="-78"/>
              </a:rPr>
              <a:t>روش حل مساله</a:t>
            </a:r>
          </a:p>
          <a:p>
            <a:pPr algn="just"/>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در این صورت می توان امید داشت که تمام و دشواری موجود در ارائه راهکارها، و شرایط سخت تایپ به پایان رسد و زمان مورد نیاز شامل حروفچینی دستاوردهای اصلی، و جوابگوی سوالات پیوسته اهل دنیای موجود طراحی اساسا مورد استفاده قرار گیرد.</a:t>
            </a:r>
            <a:endParaRPr lang="en-US" dirty="0"/>
          </a:p>
          <a:p>
            <a:endParaRPr lang="en-US" dirty="0"/>
          </a:p>
        </p:txBody>
      </p:sp>
      <p:sp>
        <p:nvSpPr>
          <p:cNvPr id="93" name="Content Placeholder 92">
            <a:extLst>
              <a:ext uri="{FF2B5EF4-FFF2-40B4-BE49-F238E27FC236}">
                <a16:creationId xmlns:a16="http://schemas.microsoft.com/office/drawing/2014/main" id="{0BCB897C-A99D-4282-9ACC-B95590CFB367}"/>
              </a:ext>
            </a:extLst>
          </p:cNvPr>
          <p:cNvSpPr>
            <a:spLocks noGrp="1"/>
          </p:cNvSpPr>
          <p:nvPr>
            <p:ph sz="quarter" idx="24"/>
          </p:nvPr>
        </p:nvSpPr>
        <p:spPr/>
        <p:txBody>
          <a:bodyPr/>
          <a:lstStyle/>
          <a:p>
            <a:pPr indent="0"/>
            <a:r>
              <a:rPr lang="fa-IR" sz="4000" dirty="0">
                <a:solidFill>
                  <a:schemeClr val="tx2"/>
                </a:solidFill>
                <a:cs typeface="B Titr" panose="00000700000000000000" pitchFamily="2" charset="-78"/>
              </a:rPr>
              <a:t>تحلیل نتایح</a:t>
            </a:r>
          </a:p>
          <a:p>
            <a:pPr algn="just"/>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در این صورت می توان امید داشت که تمام و دشواری موجود در ارائه راهکارها، و شرایط سخت تایپ به پایان رسد و زمان مورد نیاز شامل حروفچینی دستاوردهای اصلی، و جوابگوی سوالات پیوسته اهل دنیای موجود طراحی اساسا مورد استفاده قرار گیرد</a:t>
            </a:r>
          </a:p>
          <a:p>
            <a:pPr algn="just"/>
            <a:r>
              <a:rPr lang="fa-IR" dirty="0"/>
              <a:t>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در این صورت می توان امید داشت که تمام و دشواری موجود در ارائه راهکارها، و شرایط سخت تایپ به پایان رسد و زمان مورد نیاز شامل حروفچینی دستاوردهای اصلی، و جوابگوی سوالات پیوسته اهل دنیای موجود طراحی اساسا مورد استفاده قرار گیرد</a:t>
            </a:r>
            <a:endParaRPr lang="en-US" dirty="0"/>
          </a:p>
        </p:txBody>
      </p:sp>
      <p:sp>
        <p:nvSpPr>
          <p:cNvPr id="63" name="Content Placeholder 62">
            <a:extLst>
              <a:ext uri="{FF2B5EF4-FFF2-40B4-BE49-F238E27FC236}">
                <a16:creationId xmlns:a16="http://schemas.microsoft.com/office/drawing/2014/main" id="{DE9B236A-5734-4C20-8E04-EDABF0481FB5}"/>
              </a:ext>
            </a:extLst>
          </p:cNvPr>
          <p:cNvSpPr>
            <a:spLocks noGrp="1"/>
          </p:cNvSpPr>
          <p:nvPr>
            <p:ph sz="quarter" idx="20"/>
          </p:nvPr>
        </p:nvSpPr>
        <p:spPr>
          <a:xfrm>
            <a:off x="22277388" y="6515100"/>
            <a:ext cx="9798050" cy="11301413"/>
          </a:xfrm>
        </p:spPr>
        <p:txBody>
          <a:bodyPr/>
          <a:lstStyle/>
          <a:p>
            <a:r>
              <a:rPr lang="fa-IR" sz="4000" dirty="0">
                <a:solidFill>
                  <a:schemeClr val="tx2"/>
                </a:solidFill>
                <a:cs typeface="B Titr" panose="00000700000000000000" pitchFamily="2" charset="-78"/>
              </a:rPr>
              <a:t>مقدمه</a:t>
            </a:r>
          </a:p>
          <a:p>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در این صورت می توان امید داشت که تمام و دشواری موجود در ارائه راهکارها، و شرایط سخت تایپ به پایان رسد و زمان مورد نیاز شامل حروفچینی دستاوردهای اصلی، و جوابگوی سوالات پیوسته اهل دنیای موجود طراحی اساسا مورد استفاده قرار گیرد. طراحان خلاقی، و فرهنگ پیشرو در زبان فارسی ایجاد کرد، در این صورت می توان امید داشت که تمام و دشواری موجود در ارائه راهکارها، و شرایط سخت تایپ به پایان رسد و زمان مورد نیاز شامل حروفچینی دستاوردهای اصلی، و جوابگوی سوالات پیوسته اهل دنیای موجود طراحی اساسا مورد استفاده قرار گیرد. تایپ به پایان رسد و زمان مورد نیاز شامل حروفچینی دستاوردهای اصلی، و جوابگوی</a:t>
            </a:r>
            <a:endParaRPr lang="en-US" dirty="0"/>
          </a:p>
        </p:txBody>
      </p:sp>
      <p:sp>
        <p:nvSpPr>
          <p:cNvPr id="91" name="Content Placeholder 90">
            <a:extLst>
              <a:ext uri="{FF2B5EF4-FFF2-40B4-BE49-F238E27FC236}">
                <a16:creationId xmlns:a16="http://schemas.microsoft.com/office/drawing/2014/main" id="{44CB204C-A1F0-4CBA-B0F1-A1198904D738}"/>
              </a:ext>
            </a:extLst>
          </p:cNvPr>
          <p:cNvSpPr>
            <a:spLocks noGrp="1"/>
          </p:cNvSpPr>
          <p:nvPr>
            <p:ph sz="quarter" idx="21"/>
          </p:nvPr>
        </p:nvSpPr>
        <p:spPr/>
        <p:txBody>
          <a:bodyPr/>
          <a:lstStyle/>
          <a:p>
            <a:pPr indent="0"/>
            <a:r>
              <a:rPr lang="fa-IR" sz="4000" dirty="0">
                <a:solidFill>
                  <a:schemeClr val="tx2"/>
                </a:solidFill>
                <a:cs typeface="B Titr" panose="00000700000000000000" pitchFamily="2" charset="-78"/>
              </a:rPr>
              <a:t>کارهای گذشته</a:t>
            </a:r>
          </a:p>
          <a:p>
            <a:pPr indent="0" algn="just"/>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در این صورت می توان امید داشت که تمام و دشواری موجود در ارائه راهکارها، و شرایط سخت تایپ به پایان رسد و زمان مورد نیاز شامل حروفچینی دستاوردهای اصلی، و جوابگوی سوالات پیوسته اهل دنیای موجود طراحی اساسا مورد استفاده قرار گیرد.</a:t>
            </a:r>
            <a:endParaRPr lang="en-US" dirty="0"/>
          </a:p>
          <a:p>
            <a:pPr algn="just"/>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در این صورت می توان امید داشت که تمام و دشواری موجود در ارائه راهکارها، و شرایط سخت تایپ به پایان رسد و</a:t>
            </a:r>
            <a:endParaRPr lang="en-US" dirty="0"/>
          </a:p>
        </p:txBody>
      </p:sp>
      <p:sp>
        <p:nvSpPr>
          <p:cNvPr id="2" name="Title 1">
            <a:extLst>
              <a:ext uri="{FF2B5EF4-FFF2-40B4-BE49-F238E27FC236}">
                <a16:creationId xmlns:a16="http://schemas.microsoft.com/office/drawing/2014/main" id="{FBBAF8E2-4FB3-49CB-A66C-55B1D33C6878}"/>
              </a:ext>
            </a:extLst>
          </p:cNvPr>
          <p:cNvSpPr>
            <a:spLocks noGrp="1"/>
          </p:cNvSpPr>
          <p:nvPr>
            <p:ph type="title"/>
          </p:nvPr>
        </p:nvSpPr>
        <p:spPr>
          <a:xfrm>
            <a:off x="8390965" y="1204940"/>
            <a:ext cx="23684945" cy="1583980"/>
          </a:xfrm>
        </p:spPr>
        <p:txBody>
          <a:bodyPr/>
          <a:lstStyle/>
          <a:p>
            <a:r>
              <a:rPr lang="fa-IR" dirty="0"/>
              <a:t>عنوان مقاله</a:t>
            </a:r>
            <a:endParaRPr lang="en-US" dirty="0"/>
          </a:p>
        </p:txBody>
      </p:sp>
      <p:sp>
        <p:nvSpPr>
          <p:cNvPr id="95" name="Picture Placeholder 94">
            <a:extLst>
              <a:ext uri="{FF2B5EF4-FFF2-40B4-BE49-F238E27FC236}">
                <a16:creationId xmlns:a16="http://schemas.microsoft.com/office/drawing/2014/main" id="{C4507CDA-0F72-4EDF-8809-49DFE216C759}"/>
              </a:ext>
            </a:extLst>
          </p:cNvPr>
          <p:cNvSpPr>
            <a:spLocks noGrp="1"/>
          </p:cNvSpPr>
          <p:nvPr>
            <p:ph type="pic" sz="quarter" idx="26"/>
          </p:nvPr>
        </p:nvSpPr>
        <p:spPr/>
      </p:sp>
      <p:sp>
        <p:nvSpPr>
          <p:cNvPr id="55" name="Text Placeholder 54">
            <a:extLst>
              <a:ext uri="{FF2B5EF4-FFF2-40B4-BE49-F238E27FC236}">
                <a16:creationId xmlns:a16="http://schemas.microsoft.com/office/drawing/2014/main" id="{3717D12E-05BE-4C9F-9255-5204CFC85C32}"/>
              </a:ext>
            </a:extLst>
          </p:cNvPr>
          <p:cNvSpPr>
            <a:spLocks noGrp="1"/>
          </p:cNvSpPr>
          <p:nvPr>
            <p:ph type="body" sz="quarter" idx="27"/>
          </p:nvPr>
        </p:nvSpPr>
        <p:spPr>
          <a:xfrm>
            <a:off x="8390965" y="2917918"/>
            <a:ext cx="21350848" cy="799350"/>
          </a:xfrm>
        </p:spPr>
        <p:txBody>
          <a:bodyPr/>
          <a:lstStyle/>
          <a:p>
            <a:r>
              <a:rPr lang="fa-IR" dirty="0"/>
              <a:t>نام نویسندگان</a:t>
            </a:r>
          </a:p>
          <a:p>
            <a:endParaRPr lang="en-US" dirty="0"/>
          </a:p>
        </p:txBody>
      </p:sp>
      <p:sp>
        <p:nvSpPr>
          <p:cNvPr id="69" name="Text Placeholder 68">
            <a:extLst>
              <a:ext uri="{FF2B5EF4-FFF2-40B4-BE49-F238E27FC236}">
                <a16:creationId xmlns:a16="http://schemas.microsoft.com/office/drawing/2014/main" id="{D3FCF246-59CC-400A-851C-934B9F97AE26}"/>
              </a:ext>
            </a:extLst>
          </p:cNvPr>
          <p:cNvSpPr>
            <a:spLocks noGrp="1"/>
          </p:cNvSpPr>
          <p:nvPr>
            <p:ph type="body" sz="quarter" idx="28"/>
          </p:nvPr>
        </p:nvSpPr>
        <p:spPr>
          <a:xfrm>
            <a:off x="8390965" y="3869488"/>
            <a:ext cx="21350848" cy="799350"/>
          </a:xfrm>
        </p:spPr>
        <p:txBody>
          <a:bodyPr/>
          <a:lstStyle/>
          <a:p>
            <a:r>
              <a:rPr lang="fa-IR" dirty="0"/>
              <a:t>گروه ...، دانشکده‏ی ... ، دانشگاه ...</a:t>
            </a:r>
          </a:p>
          <a:p>
            <a:endParaRPr lang="en-US" dirty="0"/>
          </a:p>
        </p:txBody>
      </p:sp>
      <p:sp>
        <p:nvSpPr>
          <p:cNvPr id="96" name="Content Placeholder 95">
            <a:extLst>
              <a:ext uri="{FF2B5EF4-FFF2-40B4-BE49-F238E27FC236}">
                <a16:creationId xmlns:a16="http://schemas.microsoft.com/office/drawing/2014/main" id="{BEB7192D-3DB2-461C-A8F1-70DCF3C64B50}"/>
              </a:ext>
            </a:extLst>
          </p:cNvPr>
          <p:cNvSpPr>
            <a:spLocks noGrp="1"/>
          </p:cNvSpPr>
          <p:nvPr>
            <p:ph sz="quarter" idx="29"/>
          </p:nvPr>
        </p:nvSpPr>
        <p:spPr/>
        <p:txBody>
          <a:bodyPr/>
          <a:lstStyle/>
          <a:p>
            <a:pPr marL="0" indent="0"/>
            <a:r>
              <a:rPr lang="fa-IR" sz="4000" dirty="0">
                <a:solidFill>
                  <a:schemeClr val="tx2"/>
                </a:solidFill>
                <a:cs typeface="B Titr" panose="00000700000000000000" pitchFamily="2" charset="-78"/>
              </a:rPr>
              <a:t>دستاوردهای اصلی  مقاله</a:t>
            </a:r>
          </a:p>
          <a:p>
            <a:pPr marL="0" indent="0" algn="just"/>
            <a:r>
              <a:rPr lang="fa-IR"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a:t>
            </a:r>
            <a:endParaRPr lang="en-US" dirty="0"/>
          </a:p>
        </p:txBody>
      </p:sp>
      <p:sp>
        <p:nvSpPr>
          <p:cNvPr id="92" name="Content Placeholder 91">
            <a:extLst>
              <a:ext uri="{FF2B5EF4-FFF2-40B4-BE49-F238E27FC236}">
                <a16:creationId xmlns:a16="http://schemas.microsoft.com/office/drawing/2014/main" id="{B5319889-0B7A-4A47-9E5E-D79C65084B1F}"/>
              </a:ext>
            </a:extLst>
          </p:cNvPr>
          <p:cNvSpPr>
            <a:spLocks noGrp="1"/>
          </p:cNvSpPr>
          <p:nvPr>
            <p:ph sz="quarter" idx="23"/>
          </p:nvPr>
        </p:nvSpPr>
        <p:spPr/>
        <p:txBody>
          <a:bodyPr/>
          <a:lstStyle/>
          <a:p>
            <a:pPr marL="0" indent="0"/>
            <a:r>
              <a:rPr lang="fa-IR" sz="4000" dirty="0">
                <a:solidFill>
                  <a:schemeClr val="tx2"/>
                </a:solidFill>
                <a:cs typeface="B Titr" panose="00000700000000000000" pitchFamily="2" charset="-78"/>
              </a:rPr>
              <a:t>مراجع اصلی</a:t>
            </a:r>
          </a:p>
          <a:p>
            <a:pPr marL="746125" indent="-746125" algn="just"/>
            <a:r>
              <a:rPr lang="fa-IR" dirty="0"/>
              <a:t>[1] لورم ایپسوم متن ساختگی با تولید سادگی نامفهوم از صنعت چاپ، و با استفاده از طراحان گرافیک است، </a:t>
            </a:r>
          </a:p>
          <a:p>
            <a:pPr marL="746125" indent="-746125" algn="just"/>
            <a:r>
              <a:rPr lang="fa-IR" dirty="0"/>
              <a:t>[2] چاپگرها و متون بلکه روزنامه و مجله در ستون و سطرآنچنان که لازم است.</a:t>
            </a:r>
            <a:endParaRPr lang="en-US" dirty="0"/>
          </a:p>
          <a:p>
            <a:endParaRPr lang="en-US" dirty="0"/>
          </a:p>
        </p:txBody>
      </p:sp>
      <p:sp>
        <p:nvSpPr>
          <p:cNvPr id="88" name="Picture Placeholder 87">
            <a:extLst>
              <a:ext uri="{FF2B5EF4-FFF2-40B4-BE49-F238E27FC236}">
                <a16:creationId xmlns:a16="http://schemas.microsoft.com/office/drawing/2014/main" id="{220A4306-62F3-48EA-BBCB-619107725FB5}"/>
              </a:ext>
            </a:extLst>
          </p:cNvPr>
          <p:cNvSpPr>
            <a:spLocks noGrp="1"/>
          </p:cNvSpPr>
          <p:nvPr>
            <p:ph type="pic" sz="quarter" idx="16"/>
          </p:nvPr>
        </p:nvSpPr>
        <p:spPr/>
      </p:sp>
      <p:sp>
        <p:nvSpPr>
          <p:cNvPr id="89" name="Picture Placeholder 88">
            <a:extLst>
              <a:ext uri="{FF2B5EF4-FFF2-40B4-BE49-F238E27FC236}">
                <a16:creationId xmlns:a16="http://schemas.microsoft.com/office/drawing/2014/main" id="{8FF8BC3D-0570-4155-9679-4ACEC5AA1643}"/>
              </a:ext>
            </a:extLst>
          </p:cNvPr>
          <p:cNvSpPr>
            <a:spLocks noGrp="1"/>
          </p:cNvSpPr>
          <p:nvPr>
            <p:ph type="pic" sz="quarter" idx="17"/>
          </p:nvPr>
        </p:nvSpPr>
        <p:spPr/>
      </p:sp>
      <p:graphicFrame>
        <p:nvGraphicFramePr>
          <p:cNvPr id="97" name="Chart E" descr="Chart E">
            <a:extLst>
              <a:ext uri="{FF2B5EF4-FFF2-40B4-BE49-F238E27FC236}">
                <a16:creationId xmlns:a16="http://schemas.microsoft.com/office/drawing/2014/main" id="{A3E0FA29-CB7F-44AD-9BEB-F7F7956B2C7C}"/>
              </a:ext>
            </a:extLst>
          </p:cNvPr>
          <p:cNvGraphicFramePr>
            <a:graphicFrameLocks noGrp="1"/>
          </p:cNvGraphicFramePr>
          <p:nvPr>
            <p:ph type="pic" sz="quarter" idx="25"/>
            <p:extLst>
              <p:ext uri="{D42A27DB-BD31-4B8C-83A1-F6EECF244321}">
                <p14:modId xmlns:p14="http://schemas.microsoft.com/office/powerpoint/2010/main" val="114623347"/>
              </p:ext>
            </p:extLst>
          </p:nvPr>
        </p:nvGraphicFramePr>
        <p:xfrm>
          <a:off x="22277388" y="18649950"/>
          <a:ext cx="9798050" cy="745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8" name="Bullet A" descr="A">
            <a:extLst>
              <a:ext uri="{FF2B5EF4-FFF2-40B4-BE49-F238E27FC236}">
                <a16:creationId xmlns:a16="http://schemas.microsoft.com/office/drawing/2014/main" id="{C1C77549-563B-4C2D-9563-92267EB826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45816" y="14564075"/>
            <a:ext cx="621227" cy="621227"/>
          </a:xfrm>
          <a:prstGeom prst="rect">
            <a:avLst/>
          </a:prstGeom>
        </p:spPr>
      </p:pic>
      <p:graphicFrame>
        <p:nvGraphicFramePr>
          <p:cNvPr id="99" name="Chart A" descr="Chart A">
            <a:extLst>
              <a:ext uri="{FF2B5EF4-FFF2-40B4-BE49-F238E27FC236}">
                <a16:creationId xmlns:a16="http://schemas.microsoft.com/office/drawing/2014/main" id="{A2E085BB-C8C8-409A-B0C2-FB2F67784568}"/>
              </a:ext>
            </a:extLst>
          </p:cNvPr>
          <p:cNvGraphicFramePr>
            <a:graphicFrameLocks/>
          </p:cNvGraphicFramePr>
          <p:nvPr>
            <p:extLst>
              <p:ext uri="{D42A27DB-BD31-4B8C-83A1-F6EECF244321}">
                <p14:modId xmlns:p14="http://schemas.microsoft.com/office/powerpoint/2010/main" val="2008869578"/>
              </p:ext>
            </p:extLst>
          </p:nvPr>
        </p:nvGraphicFramePr>
        <p:xfrm>
          <a:off x="11797458" y="14300593"/>
          <a:ext cx="8572500" cy="6169960"/>
        </p:xfrm>
        <a:graphic>
          <a:graphicData uri="http://schemas.openxmlformats.org/drawingml/2006/chart">
            <c:chart xmlns:c="http://schemas.openxmlformats.org/drawingml/2006/chart" xmlns:r="http://schemas.openxmlformats.org/officeDocument/2006/relationships" r:id="rId8"/>
          </a:graphicData>
        </a:graphic>
      </p:graphicFrame>
      <p:sp>
        <p:nvSpPr>
          <p:cNvPr id="100" name="Arrow" descr="Arrow">
            <a:extLst>
              <a:ext uri="{FF2B5EF4-FFF2-40B4-BE49-F238E27FC236}">
                <a16:creationId xmlns:a16="http://schemas.microsoft.com/office/drawing/2014/main" id="{E071C6B4-81F3-4CBC-8883-23EB90E1C6EE}"/>
              </a:ext>
            </a:extLst>
          </p:cNvPr>
          <p:cNvSpPr/>
          <p:nvPr/>
        </p:nvSpPr>
        <p:spPr>
          <a:xfrm rot="16200000">
            <a:off x="17149790" y="15479997"/>
            <a:ext cx="1894313" cy="1876193"/>
          </a:xfrm>
          <a:prstGeom prst="arc">
            <a:avLst>
              <a:gd name="adj1" fmla="val 16200000"/>
              <a:gd name="adj2" fmla="val 36098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373" dirty="0"/>
          </a:p>
        </p:txBody>
      </p:sp>
      <p:sp>
        <p:nvSpPr>
          <p:cNvPr id="101" name="Note">
            <a:extLst>
              <a:ext uri="{FF2B5EF4-FFF2-40B4-BE49-F238E27FC236}">
                <a16:creationId xmlns:a16="http://schemas.microsoft.com/office/drawing/2014/main" id="{4230F4F5-9E26-4EBE-90B0-A1D5190DE12B}"/>
              </a:ext>
            </a:extLst>
          </p:cNvPr>
          <p:cNvSpPr txBox="1">
            <a:spLocks noChangeArrowheads="1"/>
          </p:cNvSpPr>
          <p:nvPr/>
        </p:nvSpPr>
        <p:spPr bwMode="auto">
          <a:xfrm>
            <a:off x="18327273" y="16254398"/>
            <a:ext cx="29075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200" b="1" dirty="0">
                <a:solidFill>
                  <a:schemeClr val="tx2"/>
                </a:solidFill>
                <a:latin typeface="Arial" charset="0"/>
                <a:ea typeface="Arial" charset="0"/>
              </a:rPr>
              <a:t>Figure A</a:t>
            </a:r>
            <a:r>
              <a:rPr lang="en-US" sz="2200" b="1" dirty="0">
                <a:solidFill>
                  <a:schemeClr val="tx2"/>
                </a:solidFill>
                <a:latin typeface="Arial" charset="0"/>
                <a:ea typeface="Arial" charset="0"/>
                <a:cs typeface="Arial" charset="0"/>
              </a:rPr>
              <a:t>: </a:t>
            </a:r>
            <a:r>
              <a:rPr lang="en-US" sz="2200" dirty="0">
                <a:solidFill>
                  <a:schemeClr val="tx2"/>
                </a:solidFill>
                <a:latin typeface="Arial" charset="0"/>
                <a:ea typeface="Arial" charset="0"/>
                <a:cs typeface="Arial" charset="0"/>
              </a:rPr>
              <a:t>In et neque dignissim, and in aliquet nisl et umis.</a:t>
            </a:r>
            <a:endParaRPr lang="en-US" altLang="en-US" sz="2200" dirty="0">
              <a:solidFill>
                <a:schemeClr val="tx2"/>
              </a:solidFill>
              <a:latin typeface="Arial" charset="0"/>
              <a:ea typeface="Arial" charset="0"/>
            </a:endParaRPr>
          </a:p>
        </p:txBody>
      </p:sp>
      <p:cxnSp>
        <p:nvCxnSpPr>
          <p:cNvPr id="102" name="Horizontal Section Divider" descr="Horizontal Divider">
            <a:extLst>
              <a:ext uri="{FF2B5EF4-FFF2-40B4-BE49-F238E27FC236}">
                <a16:creationId xmlns:a16="http://schemas.microsoft.com/office/drawing/2014/main" id="{66B8DFE5-5B97-42C0-B7F3-9377DD8D6157}"/>
              </a:ext>
            </a:extLst>
          </p:cNvPr>
          <p:cNvCxnSpPr>
            <a:cxnSpLocks/>
          </p:cNvCxnSpPr>
          <p:nvPr/>
        </p:nvCxnSpPr>
        <p:spPr bwMode="auto">
          <a:xfrm>
            <a:off x="11882622" y="20778623"/>
            <a:ext cx="9144000" cy="0"/>
          </a:xfrm>
          <a:prstGeom prst="line">
            <a:avLst/>
          </a:prstGeom>
          <a:noFill/>
          <a:ln w="25400" cap="flat" cmpd="sng" algn="ctr">
            <a:solidFill>
              <a:schemeClr val="tx1"/>
            </a:solidFill>
            <a:prstDash val="dash"/>
            <a:round/>
            <a:headEnd type="none" w="med" len="med"/>
            <a:tailEnd type="none" w="med" len="med"/>
          </a:ln>
          <a:effectLst/>
        </p:spPr>
      </p:cxnSp>
      <p:pic>
        <p:nvPicPr>
          <p:cNvPr id="103" name="Bullet B" descr="B">
            <a:extLst>
              <a:ext uri="{FF2B5EF4-FFF2-40B4-BE49-F238E27FC236}">
                <a16:creationId xmlns:a16="http://schemas.microsoft.com/office/drawing/2014/main" id="{272DF8EE-546F-45B3-9350-28C46C2AAA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06577" y="21557952"/>
            <a:ext cx="621227" cy="621227"/>
          </a:xfrm>
          <a:prstGeom prst="rect">
            <a:avLst/>
          </a:prstGeom>
        </p:spPr>
      </p:pic>
      <p:graphicFrame>
        <p:nvGraphicFramePr>
          <p:cNvPr id="104" name="Chart B" descr="Chart B">
            <a:extLst>
              <a:ext uri="{FF2B5EF4-FFF2-40B4-BE49-F238E27FC236}">
                <a16:creationId xmlns:a16="http://schemas.microsoft.com/office/drawing/2014/main" id="{9E3E48B2-455A-45B0-8925-EE69041D9219}"/>
              </a:ext>
            </a:extLst>
          </p:cNvPr>
          <p:cNvGraphicFramePr>
            <a:graphicFrameLocks/>
          </p:cNvGraphicFramePr>
          <p:nvPr>
            <p:extLst>
              <p:ext uri="{D42A27DB-BD31-4B8C-83A1-F6EECF244321}">
                <p14:modId xmlns:p14="http://schemas.microsoft.com/office/powerpoint/2010/main" val="1919532879"/>
              </p:ext>
            </p:extLst>
          </p:nvPr>
        </p:nvGraphicFramePr>
        <p:xfrm>
          <a:off x="11901502" y="21179299"/>
          <a:ext cx="4446797" cy="4748518"/>
        </p:xfrm>
        <a:graphic>
          <a:graphicData uri="http://schemas.openxmlformats.org/drawingml/2006/chart">
            <c:chart xmlns:c="http://schemas.openxmlformats.org/drawingml/2006/chart" xmlns:r="http://schemas.openxmlformats.org/officeDocument/2006/relationships" r:id="rId10"/>
          </a:graphicData>
        </a:graphic>
      </p:graphicFrame>
      <p:cxnSp>
        <p:nvCxnSpPr>
          <p:cNvPr id="105" name="Vertical Section Divider" descr="Vertical Divider">
            <a:extLst>
              <a:ext uri="{FF2B5EF4-FFF2-40B4-BE49-F238E27FC236}">
                <a16:creationId xmlns:a16="http://schemas.microsoft.com/office/drawing/2014/main" id="{5759B38D-6F0B-4F5C-A627-4A0BD13042A2}"/>
              </a:ext>
            </a:extLst>
          </p:cNvPr>
          <p:cNvCxnSpPr>
            <a:cxnSpLocks/>
          </p:cNvCxnSpPr>
          <p:nvPr/>
        </p:nvCxnSpPr>
        <p:spPr bwMode="auto">
          <a:xfrm>
            <a:off x="16268659" y="21353239"/>
            <a:ext cx="0" cy="4657502"/>
          </a:xfrm>
          <a:prstGeom prst="line">
            <a:avLst/>
          </a:prstGeom>
          <a:noFill/>
          <a:ln w="25400" cap="flat" cmpd="sng" algn="ctr">
            <a:solidFill>
              <a:schemeClr val="tx1"/>
            </a:solidFill>
            <a:prstDash val="dash"/>
            <a:round/>
            <a:headEnd type="none" w="med" len="med"/>
            <a:tailEnd type="none" w="med" len="med"/>
          </a:ln>
          <a:effectLst/>
        </p:spPr>
      </p:cxnSp>
      <p:pic>
        <p:nvPicPr>
          <p:cNvPr id="106" name="Bullet C" descr="C">
            <a:extLst>
              <a:ext uri="{FF2B5EF4-FFF2-40B4-BE49-F238E27FC236}">
                <a16:creationId xmlns:a16="http://schemas.microsoft.com/office/drawing/2014/main" id="{E7BE9B9C-C601-4F38-982C-4B36848FCC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045001" y="21536579"/>
            <a:ext cx="621227" cy="621227"/>
          </a:xfrm>
          <a:prstGeom prst="rect">
            <a:avLst/>
          </a:prstGeom>
        </p:spPr>
      </p:pic>
      <p:graphicFrame>
        <p:nvGraphicFramePr>
          <p:cNvPr id="107" name="Chart C" descr="Chart C">
            <a:extLst>
              <a:ext uri="{FF2B5EF4-FFF2-40B4-BE49-F238E27FC236}">
                <a16:creationId xmlns:a16="http://schemas.microsoft.com/office/drawing/2014/main" id="{1FFD1F3B-F1C3-4682-A34F-6B5C84011F58}"/>
              </a:ext>
            </a:extLst>
          </p:cNvPr>
          <p:cNvGraphicFramePr>
            <a:graphicFrameLocks/>
          </p:cNvGraphicFramePr>
          <p:nvPr>
            <p:extLst>
              <p:ext uri="{D42A27DB-BD31-4B8C-83A1-F6EECF244321}">
                <p14:modId xmlns:p14="http://schemas.microsoft.com/office/powerpoint/2010/main" val="2675296129"/>
              </p:ext>
            </p:extLst>
          </p:nvPr>
        </p:nvGraphicFramePr>
        <p:xfrm>
          <a:off x="16975758" y="21095879"/>
          <a:ext cx="4446798" cy="4823064"/>
        </p:xfrm>
        <a:graphic>
          <a:graphicData uri="http://schemas.openxmlformats.org/drawingml/2006/chart">
            <c:chart xmlns:c="http://schemas.openxmlformats.org/drawingml/2006/chart" xmlns:r="http://schemas.openxmlformats.org/officeDocument/2006/relationships" r:id="rId12"/>
          </a:graphicData>
        </a:graphic>
      </p:graphicFrame>
      <p:cxnSp>
        <p:nvCxnSpPr>
          <p:cNvPr id="108" name="Horizontal Section Divider" descr="Horizontal Divider">
            <a:extLst>
              <a:ext uri="{FF2B5EF4-FFF2-40B4-BE49-F238E27FC236}">
                <a16:creationId xmlns:a16="http://schemas.microsoft.com/office/drawing/2014/main" id="{2A16EEBB-9744-4F9B-8145-A75E0E4B56D7}"/>
              </a:ext>
            </a:extLst>
          </p:cNvPr>
          <p:cNvCxnSpPr>
            <a:cxnSpLocks/>
          </p:cNvCxnSpPr>
          <p:nvPr/>
        </p:nvCxnSpPr>
        <p:spPr bwMode="auto">
          <a:xfrm>
            <a:off x="11882622" y="26603890"/>
            <a:ext cx="9144000" cy="0"/>
          </a:xfrm>
          <a:prstGeom prst="line">
            <a:avLst/>
          </a:prstGeom>
          <a:noFill/>
          <a:ln w="25400" cap="flat" cmpd="sng" algn="ctr">
            <a:solidFill>
              <a:schemeClr val="tx1"/>
            </a:solidFill>
            <a:prstDash val="dash"/>
            <a:round/>
            <a:headEnd type="none" w="med" len="med"/>
            <a:tailEnd type="none" w="med" len="med"/>
          </a:ln>
          <a:effectLst/>
        </p:spPr>
      </p:cxnSp>
      <p:sp>
        <p:nvSpPr>
          <p:cNvPr id="109" name="Picture Placeholder 1 Caption">
            <a:extLst>
              <a:ext uri="{FF2B5EF4-FFF2-40B4-BE49-F238E27FC236}">
                <a16:creationId xmlns:a16="http://schemas.microsoft.com/office/drawing/2014/main" id="{97D7A487-7945-43D1-A7C8-8C01AF420878}"/>
              </a:ext>
            </a:extLst>
          </p:cNvPr>
          <p:cNvSpPr txBox="1"/>
          <p:nvPr/>
        </p:nvSpPr>
        <p:spPr>
          <a:xfrm>
            <a:off x="1646430" y="26240992"/>
            <a:ext cx="8251439" cy="461665"/>
          </a:xfrm>
          <a:prstGeom prst="rect">
            <a:avLst/>
          </a:prstGeom>
          <a:noFill/>
        </p:spPr>
        <p:txBody>
          <a:bodyPr wrap="square">
            <a:spAutoFit/>
          </a:bodyPr>
          <a:lstStyle/>
          <a:p>
            <a:pPr algn="ctr">
              <a:spcBef>
                <a:spcPts val="528"/>
              </a:spcBef>
              <a:buClr>
                <a:schemeClr val="tx2"/>
              </a:buClr>
              <a:defRPr/>
            </a:pPr>
            <a:r>
              <a:rPr lang="fa-IR" sz="2400" b="1" dirty="0">
                <a:latin typeface="Arial" charset="0"/>
                <a:ea typeface="Arial" charset="0"/>
              </a:rPr>
              <a:t>شکل 1. اباب باباب</a:t>
            </a:r>
            <a:endParaRPr lang="en-US" sz="2400" b="1" dirty="0">
              <a:latin typeface="Arial" charset="0"/>
              <a:ea typeface="Arial" charset="0"/>
            </a:endParaRPr>
          </a:p>
        </p:txBody>
      </p:sp>
      <p:sp>
        <p:nvSpPr>
          <p:cNvPr id="110" name="Picture Placeholder 1 Caption">
            <a:extLst>
              <a:ext uri="{FF2B5EF4-FFF2-40B4-BE49-F238E27FC236}">
                <a16:creationId xmlns:a16="http://schemas.microsoft.com/office/drawing/2014/main" id="{E7EB4558-9623-46F7-995C-D406D710D4F8}"/>
              </a:ext>
            </a:extLst>
          </p:cNvPr>
          <p:cNvSpPr txBox="1"/>
          <p:nvPr/>
        </p:nvSpPr>
        <p:spPr>
          <a:xfrm>
            <a:off x="1750922" y="34450157"/>
            <a:ext cx="8251439" cy="461665"/>
          </a:xfrm>
          <a:prstGeom prst="rect">
            <a:avLst/>
          </a:prstGeom>
          <a:noFill/>
        </p:spPr>
        <p:txBody>
          <a:bodyPr wrap="square">
            <a:spAutoFit/>
          </a:bodyPr>
          <a:lstStyle/>
          <a:p>
            <a:pPr algn="ctr">
              <a:spcBef>
                <a:spcPts val="528"/>
              </a:spcBef>
              <a:buClr>
                <a:schemeClr val="tx2"/>
              </a:buClr>
              <a:defRPr/>
            </a:pPr>
            <a:r>
              <a:rPr lang="fa-IR" sz="2400" b="1" dirty="0">
                <a:latin typeface="Arial" charset="0"/>
                <a:ea typeface="Arial" charset="0"/>
              </a:rPr>
              <a:t>شکل 2. اباب باباب</a:t>
            </a:r>
            <a:endParaRPr lang="en-US" sz="2400" b="1" dirty="0">
              <a:latin typeface="Arial" charset="0"/>
              <a:ea typeface="Arial" charset="0"/>
            </a:endParaRPr>
          </a:p>
        </p:txBody>
      </p:sp>
    </p:spTree>
    <p:extLst>
      <p:ext uri="{BB962C8B-B14F-4D97-AF65-F5344CB8AC3E}">
        <p14:creationId xmlns:p14="http://schemas.microsoft.com/office/powerpoint/2010/main" val="274278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troduction Textbox">
            <a:extLst>
              <a:ext uri="{FF2B5EF4-FFF2-40B4-BE49-F238E27FC236}">
                <a16:creationId xmlns:a16="http://schemas.microsoft.com/office/drawing/2014/main" id="{6CC485F0-7442-924B-A2B4-16DCD837442F}"/>
              </a:ext>
            </a:extLst>
          </p:cNvPr>
          <p:cNvSpPr txBox="1">
            <a:spLocks noChangeArrowheads="1"/>
          </p:cNvSpPr>
          <p:nvPr/>
        </p:nvSpPr>
        <p:spPr bwMode="auto">
          <a:xfrm>
            <a:off x="1472452" y="6566483"/>
            <a:ext cx="9231406" cy="4833246"/>
          </a:xfrm>
          <a:prstGeom prst="rect">
            <a:avLst/>
          </a:prstGeom>
          <a:no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ts val="4039"/>
              </a:lnSpc>
              <a:spcAft>
                <a:spcPts val="1054"/>
              </a:spcAft>
            </a:pPr>
            <a:r>
              <a:rPr lang="en-US" sz="4400" b="1" dirty="0">
                <a:solidFill>
                  <a:srgbClr val="005BBB"/>
                </a:solidFill>
                <a:latin typeface="+mj-lt"/>
              </a:rPr>
              <a:t>Introduction</a:t>
            </a:r>
          </a:p>
          <a:p>
            <a:pPr>
              <a:lnSpc>
                <a:spcPts val="5400"/>
              </a:lnSpc>
            </a:pPr>
            <a:r>
              <a:rPr lang="en-US" altLang="en-US" sz="3600" dirty="0">
                <a:latin typeface="Arial" charset="0"/>
                <a:ea typeface="Arial" charset="0"/>
              </a:rPr>
              <a:t>Mauris orci mi, varius id diam id, egestas auctor enim. Praesent ut massa nibh. Duis in et purus neque, facilisis cursus unus di ultrices vel, ullamcorper ac et augue. Donec semper lorem vitae urna pulvinar, et in congue massa.</a:t>
            </a:r>
          </a:p>
        </p:txBody>
      </p:sp>
      <p:cxnSp>
        <p:nvCxnSpPr>
          <p:cNvPr id="12" name="Horizontal Section Divider" descr="Horizontal Divider">
            <a:extLst>
              <a:ext uri="{FF2B5EF4-FFF2-40B4-BE49-F238E27FC236}">
                <a16:creationId xmlns:a16="http://schemas.microsoft.com/office/drawing/2014/main" id="{FA9CD980-CAA8-B247-B623-40A39BE5BEF8}"/>
              </a:ext>
            </a:extLst>
          </p:cNvPr>
          <p:cNvCxnSpPr>
            <a:cxnSpLocks/>
          </p:cNvCxnSpPr>
          <p:nvPr/>
        </p:nvCxnSpPr>
        <p:spPr bwMode="auto">
          <a:xfrm>
            <a:off x="1267272" y="11976966"/>
            <a:ext cx="9144000" cy="0"/>
          </a:xfrm>
          <a:prstGeom prst="line">
            <a:avLst/>
          </a:prstGeom>
          <a:noFill/>
          <a:ln w="25400" cap="flat" cmpd="sng" algn="ctr">
            <a:solidFill>
              <a:schemeClr val="tx1"/>
            </a:solidFill>
            <a:prstDash val="dash"/>
            <a:round/>
            <a:headEnd type="none" w="med" len="med"/>
            <a:tailEnd type="none" w="med" len="med"/>
          </a:ln>
          <a:effectLst/>
        </p:spPr>
      </p:cxnSp>
      <p:sp>
        <p:nvSpPr>
          <p:cNvPr id="13" name="Methods Textbox">
            <a:extLst>
              <a:ext uri="{FF2B5EF4-FFF2-40B4-BE49-F238E27FC236}">
                <a16:creationId xmlns:a16="http://schemas.microsoft.com/office/drawing/2014/main" id="{5FBBC0B6-D787-D945-A995-B5D5A9D0A98B}"/>
              </a:ext>
            </a:extLst>
          </p:cNvPr>
          <p:cNvSpPr txBox="1"/>
          <p:nvPr/>
        </p:nvSpPr>
        <p:spPr>
          <a:xfrm>
            <a:off x="1472452" y="12679412"/>
            <a:ext cx="8589555" cy="10093404"/>
          </a:xfrm>
          <a:prstGeom prst="rect">
            <a:avLst/>
          </a:prstGeom>
          <a:noFill/>
          <a:effectLst/>
        </p:spPr>
        <p:txBody>
          <a:bodyPr wrap="square">
            <a:spAutoFit/>
          </a:bodyPr>
          <a:lstStyle/>
          <a:p>
            <a:pPr>
              <a:lnSpc>
                <a:spcPts val="4039"/>
              </a:lnSpc>
              <a:spcAft>
                <a:spcPts val="1054"/>
              </a:spcAft>
              <a:defRPr/>
            </a:pPr>
            <a:r>
              <a:rPr lang="en-US" sz="4400" b="1" dirty="0">
                <a:solidFill>
                  <a:srgbClr val="005BBB"/>
                </a:solidFill>
                <a:latin typeface="+mj-lt"/>
              </a:rPr>
              <a:t>Methods</a:t>
            </a:r>
          </a:p>
          <a:p>
            <a:pPr>
              <a:lnSpc>
                <a:spcPts val="4600"/>
              </a:lnSpc>
              <a:spcAft>
                <a:spcPts val="10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a:t>
            </a:r>
          </a:p>
          <a:p>
            <a:pPr>
              <a:lnSpc>
                <a:spcPts val="4600"/>
              </a:lnSpc>
              <a:spcBef>
                <a:spcPts val="1000"/>
              </a:spcBef>
              <a:spcAft>
                <a:spcPts val="1000"/>
              </a:spcAft>
              <a:defRPr/>
            </a:pPr>
            <a:r>
              <a:rPr lang="en-US" sz="2800" b="1" dirty="0">
                <a:solidFill>
                  <a:schemeClr val="tx2"/>
                </a:solidFill>
                <a:latin typeface="Arial" charset="0"/>
                <a:ea typeface="Arial" charset="0"/>
                <a:cs typeface="Arial" charset="0"/>
              </a:rPr>
              <a:t>MAURIS ORCI VARIUS ID DIAM</a:t>
            </a:r>
            <a:endParaRPr lang="en-US" sz="2800" dirty="0">
              <a:latin typeface="Arial" charset="0"/>
              <a:ea typeface="Arial" charset="0"/>
              <a:cs typeface="Arial" charset="0"/>
            </a:endParaRPr>
          </a:p>
          <a:p>
            <a:pPr marL="802852" lvl="1" indent="-401426">
              <a:lnSpc>
                <a:spcPts val="4600"/>
              </a:lnSpc>
              <a:spcAft>
                <a:spcPts val="1000"/>
              </a:spcAft>
              <a:buClr>
                <a:schemeClr val="tx2"/>
              </a:buClr>
              <a:buSzPct val="125000"/>
              <a:buFont typeface="Arial" charset="0"/>
              <a:buChar char="•"/>
              <a:defRPr/>
            </a:pPr>
            <a:r>
              <a:rPr lang="en-US" sz="2800" dirty="0">
                <a:latin typeface="Arial" charset="0"/>
                <a:ea typeface="Arial" charset="0"/>
                <a:cs typeface="Arial" charset="0"/>
              </a:rPr>
              <a:t>Sed in risus nibh. In nisl quam, aliquet sed nibh sitamet, faucibus placerat dui. </a:t>
            </a:r>
          </a:p>
          <a:p>
            <a:pPr marL="802852" lvl="1" indent="-401426">
              <a:lnSpc>
                <a:spcPts val="4600"/>
              </a:lnSpc>
              <a:spcAft>
                <a:spcPts val="1000"/>
              </a:spcAft>
              <a:buClr>
                <a:schemeClr val="tx2"/>
              </a:buClr>
              <a:buSzPct val="125000"/>
              <a:buFont typeface="Arial" charset="0"/>
              <a:buChar char="•"/>
              <a:defRPr/>
            </a:pPr>
            <a:r>
              <a:rPr lang="en-US" sz="2800" dirty="0">
                <a:latin typeface="Arial" charset="0"/>
                <a:ea typeface="Arial" charset="0"/>
                <a:cs typeface="Arial" charset="0"/>
              </a:rPr>
              <a:t>Fusce quis augue scelerisque, luctus rum</a:t>
            </a:r>
            <a:br>
              <a:rPr lang="en-US" sz="2800" dirty="0">
                <a:latin typeface="Arial" charset="0"/>
                <a:ea typeface="Arial" charset="0"/>
                <a:cs typeface="Arial" charset="0"/>
              </a:rPr>
            </a:br>
            <a:r>
              <a:rPr lang="en-US" sz="2800" dirty="0">
                <a:latin typeface="Arial" charset="0"/>
                <a:ea typeface="Arial" charset="0"/>
                <a:cs typeface="Arial" charset="0"/>
              </a:rPr>
              <a:t>ut in pulvinar urna in eros posuere.</a:t>
            </a:r>
          </a:p>
          <a:p>
            <a:pPr>
              <a:lnSpc>
                <a:spcPts val="4600"/>
              </a:lnSpc>
              <a:spcBef>
                <a:spcPts val="1000"/>
              </a:spcBef>
              <a:spcAft>
                <a:spcPts val="1000"/>
              </a:spcAft>
              <a:buClr>
                <a:schemeClr val="tx2"/>
              </a:buClr>
              <a:buSzPct val="125000"/>
              <a:defRPr/>
            </a:pPr>
            <a:r>
              <a:rPr lang="en-US" sz="2800" b="1" dirty="0">
                <a:solidFill>
                  <a:schemeClr val="tx2"/>
                </a:solidFill>
                <a:latin typeface="Arial" charset="0"/>
                <a:ea typeface="Arial" charset="0"/>
                <a:cs typeface="Arial" charset="0"/>
              </a:rPr>
              <a:t>EUISMOD JUSTO VITAE PURUS</a:t>
            </a:r>
            <a:endParaRPr lang="en-US" sz="2800" dirty="0">
              <a:latin typeface="Arial" charset="0"/>
              <a:ea typeface="Arial" charset="0"/>
              <a:cs typeface="Arial" charset="0"/>
            </a:endParaRPr>
          </a:p>
          <a:p>
            <a:pPr marL="802852" lvl="1" indent="-401426">
              <a:lnSpc>
                <a:spcPts val="4600"/>
              </a:lnSpc>
              <a:spcAft>
                <a:spcPts val="1000"/>
              </a:spcAft>
              <a:buClr>
                <a:schemeClr val="tx2"/>
              </a:buClr>
              <a:buSzPct val="125000"/>
              <a:buFont typeface="Arial" charset="0"/>
              <a:buChar char="•"/>
              <a:defRPr/>
            </a:pPr>
            <a:r>
              <a:rPr lang="en-US" sz="2800" dirty="0">
                <a:latin typeface="Arial" charset="0"/>
                <a:ea typeface="Arial" charset="0"/>
                <a:cs typeface="Arial" charset="0"/>
              </a:rPr>
              <a:t>Proin semper ipsum don semper placerat.</a:t>
            </a:r>
          </a:p>
          <a:p>
            <a:pPr marL="802852" lvl="1" indent="-401426">
              <a:lnSpc>
                <a:spcPts val="4600"/>
              </a:lnSpc>
              <a:spcAft>
                <a:spcPts val="1000"/>
              </a:spcAft>
              <a:buClr>
                <a:schemeClr val="tx2"/>
              </a:buClr>
              <a:buSzPct val="125000"/>
              <a:buFont typeface="Arial" charset="0"/>
              <a:buChar char="•"/>
              <a:defRPr/>
            </a:pPr>
            <a:r>
              <a:rPr lang="en-US" sz="2800" dirty="0">
                <a:latin typeface="Arial" charset="0"/>
                <a:ea typeface="Arial" charset="0"/>
                <a:cs typeface="Arial" charset="0"/>
              </a:rPr>
              <a:t>Finibus quam tempor, vitae consectetur.</a:t>
            </a:r>
          </a:p>
          <a:p>
            <a:pPr marL="802852" lvl="1" indent="-401426">
              <a:lnSpc>
                <a:spcPts val="4600"/>
              </a:lnSpc>
              <a:spcAft>
                <a:spcPts val="1000"/>
              </a:spcAft>
              <a:buClr>
                <a:schemeClr val="tx2"/>
              </a:buClr>
              <a:buSzPct val="125000"/>
              <a:buFont typeface="Arial" charset="0"/>
              <a:buChar char="•"/>
              <a:defRPr/>
            </a:pPr>
            <a:r>
              <a:rPr lang="en-US" sz="2800" dirty="0">
                <a:latin typeface="Arial" charset="0"/>
                <a:ea typeface="Arial" charset="0"/>
                <a:cs typeface="Arial" charset="0"/>
              </a:rPr>
              <a:t>Fusce quis augue scelerisque, luctus rum</a:t>
            </a:r>
            <a:br>
              <a:rPr lang="en-US" sz="2800" dirty="0">
                <a:latin typeface="Arial" charset="0"/>
                <a:ea typeface="Arial" charset="0"/>
                <a:cs typeface="Arial" charset="0"/>
              </a:rPr>
            </a:br>
            <a:r>
              <a:rPr lang="en-US" sz="2800" dirty="0">
                <a:latin typeface="Arial" charset="0"/>
                <a:ea typeface="Arial" charset="0"/>
                <a:cs typeface="Arial" charset="0"/>
              </a:rPr>
              <a:t>ut in pulvinar urna in eros posuere.</a:t>
            </a:r>
          </a:p>
        </p:txBody>
      </p:sp>
      <p:sp>
        <p:nvSpPr>
          <p:cNvPr id="109" name="Title 108">
            <a:extLst>
              <a:ext uri="{FF2B5EF4-FFF2-40B4-BE49-F238E27FC236}">
                <a16:creationId xmlns:a16="http://schemas.microsoft.com/office/drawing/2014/main" id="{857D9012-DF52-49F2-BB48-B505E5DBFA8A}"/>
              </a:ext>
            </a:extLst>
          </p:cNvPr>
          <p:cNvSpPr>
            <a:spLocks noGrp="1"/>
          </p:cNvSpPr>
          <p:nvPr>
            <p:ph type="title"/>
          </p:nvPr>
        </p:nvSpPr>
        <p:spPr/>
        <p:txBody>
          <a:bodyPr/>
          <a:lstStyle/>
          <a:p>
            <a:r>
              <a:rPr lang="en-US" dirty="0"/>
              <a:t>Paper Title</a:t>
            </a:r>
          </a:p>
        </p:txBody>
      </p:sp>
      <p:sp>
        <p:nvSpPr>
          <p:cNvPr id="110" name="Picture Placeholder 109">
            <a:extLst>
              <a:ext uri="{FF2B5EF4-FFF2-40B4-BE49-F238E27FC236}">
                <a16:creationId xmlns:a16="http://schemas.microsoft.com/office/drawing/2014/main" id="{0C01EC35-6E52-4C42-AD6F-545B79607559}"/>
              </a:ext>
            </a:extLst>
          </p:cNvPr>
          <p:cNvSpPr>
            <a:spLocks noGrp="1"/>
          </p:cNvSpPr>
          <p:nvPr>
            <p:ph type="pic" sz="quarter" idx="26"/>
          </p:nvPr>
        </p:nvSpPr>
        <p:spPr>
          <a:xfrm>
            <a:off x="8480872" y="2801234"/>
            <a:ext cx="1828800" cy="1828800"/>
          </a:xfrm>
        </p:spPr>
      </p:sp>
      <p:sp>
        <p:nvSpPr>
          <p:cNvPr id="111" name="Text Placeholder 110">
            <a:extLst>
              <a:ext uri="{FF2B5EF4-FFF2-40B4-BE49-F238E27FC236}">
                <a16:creationId xmlns:a16="http://schemas.microsoft.com/office/drawing/2014/main" id="{E87831F0-C3FD-4F9B-9129-69EEB8CACD1F}"/>
              </a:ext>
            </a:extLst>
          </p:cNvPr>
          <p:cNvSpPr>
            <a:spLocks noGrp="1"/>
          </p:cNvSpPr>
          <p:nvPr>
            <p:ph type="body" sz="quarter" idx="27"/>
          </p:nvPr>
        </p:nvSpPr>
        <p:spPr>
          <a:xfrm>
            <a:off x="10703857" y="2917918"/>
            <a:ext cx="21372053" cy="799350"/>
          </a:xfrm>
        </p:spPr>
        <p:txBody>
          <a:bodyPr/>
          <a:lstStyle/>
          <a:p>
            <a:r>
              <a:rPr lang="en-US" dirty="0"/>
              <a:t>Authors</a:t>
            </a:r>
          </a:p>
        </p:txBody>
      </p:sp>
      <p:sp>
        <p:nvSpPr>
          <p:cNvPr id="112" name="Text Placeholder 111">
            <a:extLst>
              <a:ext uri="{FF2B5EF4-FFF2-40B4-BE49-F238E27FC236}">
                <a16:creationId xmlns:a16="http://schemas.microsoft.com/office/drawing/2014/main" id="{8C71DA8E-9494-4CCA-856F-0312B45A9077}"/>
              </a:ext>
            </a:extLst>
          </p:cNvPr>
          <p:cNvSpPr>
            <a:spLocks noGrp="1"/>
          </p:cNvSpPr>
          <p:nvPr>
            <p:ph type="body" sz="quarter" idx="28"/>
          </p:nvPr>
        </p:nvSpPr>
        <p:spPr>
          <a:xfrm>
            <a:off x="10703857" y="3869488"/>
            <a:ext cx="21372053" cy="799350"/>
          </a:xfrm>
        </p:spPr>
        <p:txBody>
          <a:bodyPr/>
          <a:lstStyle/>
          <a:p>
            <a:r>
              <a:rPr lang="en-US" dirty="0"/>
              <a:t>Affiliations</a:t>
            </a:r>
          </a:p>
        </p:txBody>
      </p:sp>
      <p:sp>
        <p:nvSpPr>
          <p:cNvPr id="14" name="Picture Placeholder 1 Caption">
            <a:extLst>
              <a:ext uri="{FF2B5EF4-FFF2-40B4-BE49-F238E27FC236}">
                <a16:creationId xmlns:a16="http://schemas.microsoft.com/office/drawing/2014/main" id="{94B78A25-8526-6B41-90FA-9E66DC6A5A08}"/>
              </a:ext>
            </a:extLst>
          </p:cNvPr>
          <p:cNvSpPr txBox="1"/>
          <p:nvPr/>
        </p:nvSpPr>
        <p:spPr>
          <a:xfrm>
            <a:off x="1215290" y="30442522"/>
            <a:ext cx="8251439" cy="461665"/>
          </a:xfrm>
          <a:prstGeom prst="rect">
            <a:avLst/>
          </a:prstGeom>
          <a:noFill/>
        </p:spPr>
        <p:txBody>
          <a:bodyPr wrap="square">
            <a:spAutoFit/>
          </a:bodyPr>
          <a:lstStyle/>
          <a:p>
            <a:pPr>
              <a:spcBef>
                <a:spcPts val="528"/>
              </a:spcBef>
              <a:buClr>
                <a:schemeClr val="tx2"/>
              </a:buClr>
              <a:defRPr/>
            </a:pPr>
            <a:r>
              <a:rPr lang="en-US" sz="2400" i="1" dirty="0">
                <a:latin typeface="Arial" charset="0"/>
                <a:ea typeface="Arial" charset="0"/>
                <a:cs typeface="Arial" charset="0"/>
              </a:rPr>
              <a:t>Mauris orci mi, varius id diam id, egestas auctor enim. </a:t>
            </a:r>
          </a:p>
        </p:txBody>
      </p:sp>
      <p:cxnSp>
        <p:nvCxnSpPr>
          <p:cNvPr id="159" name="Horizontal Section Divider" descr="Horizontal Divider">
            <a:extLst>
              <a:ext uri="{FF2B5EF4-FFF2-40B4-BE49-F238E27FC236}">
                <a16:creationId xmlns:a16="http://schemas.microsoft.com/office/drawing/2014/main" id="{389BB176-3399-FE49-A4FB-A181BD6533DC}"/>
              </a:ext>
            </a:extLst>
          </p:cNvPr>
          <p:cNvCxnSpPr>
            <a:cxnSpLocks/>
          </p:cNvCxnSpPr>
          <p:nvPr/>
        </p:nvCxnSpPr>
        <p:spPr bwMode="auto">
          <a:xfrm>
            <a:off x="1165672" y="31618636"/>
            <a:ext cx="9144000" cy="0"/>
          </a:xfrm>
          <a:prstGeom prst="line">
            <a:avLst/>
          </a:prstGeom>
          <a:noFill/>
          <a:ln w="25400" cap="flat" cmpd="sng" algn="ctr">
            <a:solidFill>
              <a:schemeClr val="tx1"/>
            </a:solidFill>
            <a:prstDash val="dash"/>
            <a:round/>
            <a:headEnd type="none" w="med" len="med"/>
            <a:tailEnd type="none" w="med" len="med"/>
          </a:ln>
          <a:effectLst/>
        </p:spPr>
      </p:cxnSp>
      <p:sp>
        <p:nvSpPr>
          <p:cNvPr id="155" name="Picture Placeholder 2 Caption">
            <a:extLst>
              <a:ext uri="{FF2B5EF4-FFF2-40B4-BE49-F238E27FC236}">
                <a16:creationId xmlns:a16="http://schemas.microsoft.com/office/drawing/2014/main" id="{9EE0EAEB-C912-E74D-8D46-589C5DFB9B2E}"/>
              </a:ext>
            </a:extLst>
          </p:cNvPr>
          <p:cNvSpPr txBox="1"/>
          <p:nvPr/>
        </p:nvSpPr>
        <p:spPr>
          <a:xfrm>
            <a:off x="1179432" y="39983315"/>
            <a:ext cx="8771392" cy="461665"/>
          </a:xfrm>
          <a:prstGeom prst="rect">
            <a:avLst/>
          </a:prstGeom>
          <a:noFill/>
        </p:spPr>
        <p:txBody>
          <a:bodyPr wrap="square">
            <a:spAutoFit/>
          </a:bodyPr>
          <a:lstStyle/>
          <a:p>
            <a:pPr>
              <a:spcBef>
                <a:spcPts val="528"/>
              </a:spcBef>
              <a:buClr>
                <a:schemeClr val="tx2"/>
              </a:buClr>
              <a:defRPr/>
            </a:pPr>
            <a:r>
              <a:rPr lang="en-US" sz="2400" i="1" dirty="0">
                <a:latin typeface="Arial" charset="0"/>
                <a:ea typeface="Arial" charset="0"/>
                <a:cs typeface="Arial" charset="0"/>
              </a:rPr>
              <a:t>Mauris orci mi, varius id diam id, egestas auctor enim. </a:t>
            </a:r>
          </a:p>
        </p:txBody>
      </p:sp>
      <p:sp>
        <p:nvSpPr>
          <p:cNvPr id="15" name="Data Analysis Textbox">
            <a:extLst>
              <a:ext uri="{FF2B5EF4-FFF2-40B4-BE49-F238E27FC236}">
                <a16:creationId xmlns:a16="http://schemas.microsoft.com/office/drawing/2014/main" id="{D2D38290-E5F3-D246-A2F5-6C432990F86D}"/>
              </a:ext>
            </a:extLst>
          </p:cNvPr>
          <p:cNvSpPr txBox="1"/>
          <p:nvPr/>
        </p:nvSpPr>
        <p:spPr>
          <a:xfrm>
            <a:off x="11772900" y="6566483"/>
            <a:ext cx="9796182" cy="5784532"/>
          </a:xfrm>
          <a:prstGeom prst="rect">
            <a:avLst/>
          </a:prstGeom>
          <a:noFill/>
          <a:effectLst/>
        </p:spPr>
        <p:txBody>
          <a:bodyPr wrap="square">
            <a:spAutoFit/>
          </a:bodyPr>
          <a:lstStyle/>
          <a:p>
            <a:pPr>
              <a:lnSpc>
                <a:spcPts val="4039"/>
              </a:lnSpc>
              <a:spcAft>
                <a:spcPts val="1054"/>
              </a:spcAft>
              <a:defRPr/>
            </a:pPr>
            <a:r>
              <a:rPr lang="en-US" sz="4400" b="1" dirty="0">
                <a:solidFill>
                  <a:srgbClr val="005BBB"/>
                </a:solidFill>
                <a:latin typeface="+mj-lt"/>
              </a:rPr>
              <a:t>Data Analysis </a:t>
            </a:r>
          </a:p>
          <a:p>
            <a:pPr>
              <a:lnSpc>
                <a:spcPts val="4600"/>
              </a:lnSpc>
              <a:spcAft>
                <a:spcPts val="1000"/>
              </a:spcAft>
              <a:defRPr/>
            </a:pPr>
            <a:r>
              <a:rPr lang="en-US" sz="2800" dirty="0">
                <a:latin typeface="Arial" charset="0"/>
                <a:ea typeface="Arial" charset="0"/>
                <a:cs typeface="Arial" charset="0"/>
              </a:rPr>
              <a:t>Mauris orci mi, varius id diam id, egestas auctor enim. Praesent ut massa nibh. Duis purus neque, </a:t>
            </a:r>
            <a:r>
              <a:rPr lang="en-US" sz="2800" dirty="0">
                <a:solidFill>
                  <a:schemeClr val="tx2"/>
                </a:solidFill>
                <a:latin typeface="Arial" charset="0"/>
                <a:ea typeface="Arial" charset="0"/>
                <a:cs typeface="Arial" charset="0"/>
              </a:rPr>
              <a:t>[See Figure A]</a:t>
            </a:r>
            <a:r>
              <a:rPr lang="en-US" sz="2800" dirty="0">
                <a:latin typeface="Arial" charset="0"/>
                <a:ea typeface="Arial" charset="0"/>
                <a:cs typeface="Arial" charset="0"/>
              </a:rPr>
              <a:t>. Donec:</a:t>
            </a:r>
          </a:p>
          <a:p>
            <a:pPr marL="853031" lvl="1" indent="-451605">
              <a:lnSpc>
                <a:spcPts val="4600"/>
              </a:lnSpc>
              <a:spcAft>
                <a:spcPts val="1000"/>
              </a:spcAft>
              <a:buClr>
                <a:schemeClr val="tx2"/>
              </a:buClr>
              <a:buSzPct val="100000"/>
              <a:buFont typeface="+mj-lt"/>
              <a:buAutoNum type="alphaUcPeriod"/>
              <a:defRPr/>
            </a:pPr>
            <a:r>
              <a:rPr lang="en-US" sz="2800" dirty="0">
                <a:latin typeface="Arial" charset="0"/>
                <a:ea typeface="Arial" charset="0"/>
                <a:cs typeface="Arial" charset="0"/>
              </a:rPr>
              <a:t>Sed in risus nibh. In nisl quam, aliquet sed nibh sitamet, faucibus placerat dui.</a:t>
            </a:r>
          </a:p>
          <a:p>
            <a:pPr marL="853031" lvl="1" indent="-451605">
              <a:lnSpc>
                <a:spcPts val="4600"/>
              </a:lnSpc>
              <a:spcAft>
                <a:spcPts val="1000"/>
              </a:spcAft>
              <a:buClr>
                <a:schemeClr val="tx2"/>
              </a:buClr>
              <a:buSzPct val="100000"/>
              <a:buFont typeface="+mj-lt"/>
              <a:buAutoNum type="alphaUcPeriod"/>
              <a:defRPr/>
            </a:pPr>
            <a:r>
              <a:rPr lang="en-US" sz="2800" dirty="0">
                <a:latin typeface="Arial" charset="0"/>
                <a:ea typeface="Arial" charset="0"/>
                <a:cs typeface="Arial" charset="0"/>
              </a:rPr>
              <a:t>Fusce quis augue scelerisque, luctus rum sed, ut dolor. pulvinar urna in eros posuere. </a:t>
            </a:r>
          </a:p>
          <a:p>
            <a:pPr marL="853031" lvl="1" indent="-451605">
              <a:lnSpc>
                <a:spcPts val="4600"/>
              </a:lnSpc>
              <a:spcAft>
                <a:spcPts val="1000"/>
              </a:spcAft>
              <a:buClr>
                <a:schemeClr val="tx2"/>
              </a:buClr>
              <a:buSzPct val="100000"/>
              <a:buFont typeface="+mj-lt"/>
              <a:buAutoNum type="alphaUcPeriod"/>
              <a:defRPr/>
            </a:pPr>
            <a:r>
              <a:rPr lang="en-US" sz="2800" dirty="0">
                <a:latin typeface="Arial" charset="0"/>
                <a:ea typeface="Arial" charset="0"/>
                <a:cs typeface="Arial" charset="0"/>
              </a:rPr>
              <a:t>In elementum orci dignissim. Proin semper.</a:t>
            </a:r>
          </a:p>
        </p:txBody>
      </p:sp>
      <p:pic>
        <p:nvPicPr>
          <p:cNvPr id="16" name="Bullet A" descr="A">
            <a:extLst>
              <a:ext uri="{FF2B5EF4-FFF2-40B4-BE49-F238E27FC236}">
                <a16:creationId xmlns:a16="http://schemas.microsoft.com/office/drawing/2014/main" id="{69551C99-9F47-5346-A3BA-7DE99ECA0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7458" y="12876822"/>
            <a:ext cx="621227" cy="621227"/>
          </a:xfrm>
          <a:prstGeom prst="rect">
            <a:avLst/>
          </a:prstGeom>
        </p:spPr>
      </p:pic>
      <p:graphicFrame>
        <p:nvGraphicFramePr>
          <p:cNvPr id="17" name="Chart A" descr="Chart A">
            <a:extLst>
              <a:ext uri="{FF2B5EF4-FFF2-40B4-BE49-F238E27FC236}">
                <a16:creationId xmlns:a16="http://schemas.microsoft.com/office/drawing/2014/main" id="{057A6000-0AF2-8941-B9EA-B274C2074073}"/>
              </a:ext>
            </a:extLst>
          </p:cNvPr>
          <p:cNvGraphicFramePr>
            <a:graphicFrameLocks/>
          </p:cNvGraphicFramePr>
          <p:nvPr>
            <p:extLst>
              <p:ext uri="{D42A27DB-BD31-4B8C-83A1-F6EECF244321}">
                <p14:modId xmlns:p14="http://schemas.microsoft.com/office/powerpoint/2010/main" val="4037263961"/>
              </p:ext>
            </p:extLst>
          </p:nvPr>
        </p:nvGraphicFramePr>
        <p:xfrm>
          <a:off x="11849100" y="12613340"/>
          <a:ext cx="8572500" cy="6169960"/>
        </p:xfrm>
        <a:graphic>
          <a:graphicData uri="http://schemas.openxmlformats.org/drawingml/2006/chart">
            <c:chart xmlns:c="http://schemas.openxmlformats.org/drawingml/2006/chart" xmlns:r="http://schemas.openxmlformats.org/officeDocument/2006/relationships" r:id="rId3"/>
          </a:graphicData>
        </a:graphic>
      </p:graphicFrame>
      <p:sp>
        <p:nvSpPr>
          <p:cNvPr id="18" name="Arrow" descr="Arrow">
            <a:extLst>
              <a:ext uri="{FF2B5EF4-FFF2-40B4-BE49-F238E27FC236}">
                <a16:creationId xmlns:a16="http://schemas.microsoft.com/office/drawing/2014/main" id="{7B2A5ABC-26D0-FE43-9343-BC53C4627F4A}"/>
              </a:ext>
            </a:extLst>
          </p:cNvPr>
          <p:cNvSpPr/>
          <p:nvPr/>
        </p:nvSpPr>
        <p:spPr>
          <a:xfrm rot="16200000">
            <a:off x="17201432" y="13792744"/>
            <a:ext cx="1894313" cy="1876193"/>
          </a:xfrm>
          <a:prstGeom prst="arc">
            <a:avLst>
              <a:gd name="adj1" fmla="val 16200000"/>
              <a:gd name="adj2" fmla="val 36098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373" dirty="0"/>
          </a:p>
        </p:txBody>
      </p:sp>
      <p:sp>
        <p:nvSpPr>
          <p:cNvPr id="19" name="Note">
            <a:extLst>
              <a:ext uri="{FF2B5EF4-FFF2-40B4-BE49-F238E27FC236}">
                <a16:creationId xmlns:a16="http://schemas.microsoft.com/office/drawing/2014/main" id="{063DF6BA-FD1C-5B4D-9F5B-D1CDB0F77BF6}"/>
              </a:ext>
            </a:extLst>
          </p:cNvPr>
          <p:cNvSpPr txBox="1">
            <a:spLocks noChangeArrowheads="1"/>
          </p:cNvSpPr>
          <p:nvPr/>
        </p:nvSpPr>
        <p:spPr bwMode="auto">
          <a:xfrm>
            <a:off x="18378915" y="14567145"/>
            <a:ext cx="29075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200" b="1" dirty="0">
                <a:solidFill>
                  <a:schemeClr val="tx2"/>
                </a:solidFill>
                <a:latin typeface="Arial" charset="0"/>
                <a:ea typeface="Arial" charset="0"/>
              </a:rPr>
              <a:t>Figure A</a:t>
            </a:r>
            <a:r>
              <a:rPr lang="en-US" sz="2200" b="1" dirty="0">
                <a:solidFill>
                  <a:schemeClr val="tx2"/>
                </a:solidFill>
                <a:latin typeface="Arial" charset="0"/>
                <a:ea typeface="Arial" charset="0"/>
                <a:cs typeface="Arial" charset="0"/>
              </a:rPr>
              <a:t>: </a:t>
            </a:r>
            <a:r>
              <a:rPr lang="en-US" sz="2200" dirty="0">
                <a:solidFill>
                  <a:schemeClr val="tx2"/>
                </a:solidFill>
                <a:latin typeface="Arial" charset="0"/>
                <a:ea typeface="Arial" charset="0"/>
                <a:cs typeface="Arial" charset="0"/>
              </a:rPr>
              <a:t>In et neque dignissim, and in aliquet nisl et umis.</a:t>
            </a:r>
            <a:endParaRPr lang="en-US" altLang="en-US" sz="2200" dirty="0">
              <a:solidFill>
                <a:schemeClr val="tx2"/>
              </a:solidFill>
              <a:latin typeface="Arial" charset="0"/>
              <a:ea typeface="Arial" charset="0"/>
            </a:endParaRPr>
          </a:p>
        </p:txBody>
      </p:sp>
      <p:cxnSp>
        <p:nvCxnSpPr>
          <p:cNvPr id="20" name="Horizontal Section Divider" descr="Horizontal Divider">
            <a:extLst>
              <a:ext uri="{FF2B5EF4-FFF2-40B4-BE49-F238E27FC236}">
                <a16:creationId xmlns:a16="http://schemas.microsoft.com/office/drawing/2014/main" id="{AE917C2D-15AC-F845-B65F-CC75955CE3F5}"/>
              </a:ext>
            </a:extLst>
          </p:cNvPr>
          <p:cNvCxnSpPr>
            <a:cxnSpLocks/>
          </p:cNvCxnSpPr>
          <p:nvPr/>
        </p:nvCxnSpPr>
        <p:spPr bwMode="auto">
          <a:xfrm>
            <a:off x="11934264" y="19091370"/>
            <a:ext cx="9144000" cy="0"/>
          </a:xfrm>
          <a:prstGeom prst="line">
            <a:avLst/>
          </a:prstGeom>
          <a:noFill/>
          <a:ln w="25400" cap="flat" cmpd="sng" algn="ctr">
            <a:solidFill>
              <a:schemeClr val="tx1"/>
            </a:solidFill>
            <a:prstDash val="dash"/>
            <a:round/>
            <a:headEnd type="none" w="med" len="med"/>
            <a:tailEnd type="none" w="med" len="med"/>
          </a:ln>
          <a:effectLst/>
        </p:spPr>
      </p:cxnSp>
      <p:pic>
        <p:nvPicPr>
          <p:cNvPr id="21" name="Bullet B" descr="B">
            <a:extLst>
              <a:ext uri="{FF2B5EF4-FFF2-40B4-BE49-F238E27FC236}">
                <a16:creationId xmlns:a16="http://schemas.microsoft.com/office/drawing/2014/main" id="{1AF50F5B-13E4-5040-BC93-D037425F0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8219" y="19870699"/>
            <a:ext cx="621227" cy="621227"/>
          </a:xfrm>
          <a:prstGeom prst="rect">
            <a:avLst/>
          </a:prstGeom>
        </p:spPr>
      </p:pic>
      <p:graphicFrame>
        <p:nvGraphicFramePr>
          <p:cNvPr id="22" name="Chart B" descr="Chart B">
            <a:extLst>
              <a:ext uri="{FF2B5EF4-FFF2-40B4-BE49-F238E27FC236}">
                <a16:creationId xmlns:a16="http://schemas.microsoft.com/office/drawing/2014/main" id="{EABF2527-226B-DB4A-BE0A-4FB6FEA940E3}"/>
              </a:ext>
            </a:extLst>
          </p:cNvPr>
          <p:cNvGraphicFramePr>
            <a:graphicFrameLocks/>
          </p:cNvGraphicFramePr>
          <p:nvPr>
            <p:extLst>
              <p:ext uri="{D42A27DB-BD31-4B8C-83A1-F6EECF244321}">
                <p14:modId xmlns:p14="http://schemas.microsoft.com/office/powerpoint/2010/main" val="4009908508"/>
              </p:ext>
            </p:extLst>
          </p:nvPr>
        </p:nvGraphicFramePr>
        <p:xfrm>
          <a:off x="11953144" y="19492046"/>
          <a:ext cx="4446797" cy="4748518"/>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Vertical Section Divider" descr="Vertical Divider">
            <a:extLst>
              <a:ext uri="{FF2B5EF4-FFF2-40B4-BE49-F238E27FC236}">
                <a16:creationId xmlns:a16="http://schemas.microsoft.com/office/drawing/2014/main" id="{DA7784D9-159A-4347-AF9A-CC5C29A31A7E}"/>
              </a:ext>
            </a:extLst>
          </p:cNvPr>
          <p:cNvCxnSpPr>
            <a:cxnSpLocks/>
          </p:cNvCxnSpPr>
          <p:nvPr/>
        </p:nvCxnSpPr>
        <p:spPr bwMode="auto">
          <a:xfrm>
            <a:off x="16320301" y="19665986"/>
            <a:ext cx="0" cy="4657502"/>
          </a:xfrm>
          <a:prstGeom prst="line">
            <a:avLst/>
          </a:prstGeom>
          <a:noFill/>
          <a:ln w="25400" cap="flat" cmpd="sng" algn="ctr">
            <a:solidFill>
              <a:schemeClr val="tx1"/>
            </a:solidFill>
            <a:prstDash val="dash"/>
            <a:round/>
            <a:headEnd type="none" w="med" len="med"/>
            <a:tailEnd type="none" w="med" len="med"/>
          </a:ln>
          <a:effectLst/>
        </p:spPr>
      </p:cxnSp>
      <p:pic>
        <p:nvPicPr>
          <p:cNvPr id="24" name="Bullet C" descr="C">
            <a:extLst>
              <a:ext uri="{FF2B5EF4-FFF2-40B4-BE49-F238E27FC236}">
                <a16:creationId xmlns:a16="http://schemas.microsoft.com/office/drawing/2014/main" id="{7E7296BB-906A-1D4E-9FA2-E57DC3A1C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96643" y="19849326"/>
            <a:ext cx="621227" cy="621227"/>
          </a:xfrm>
          <a:prstGeom prst="rect">
            <a:avLst/>
          </a:prstGeom>
        </p:spPr>
      </p:pic>
      <p:graphicFrame>
        <p:nvGraphicFramePr>
          <p:cNvPr id="25" name="Chart C" descr="Chart C">
            <a:extLst>
              <a:ext uri="{FF2B5EF4-FFF2-40B4-BE49-F238E27FC236}">
                <a16:creationId xmlns:a16="http://schemas.microsoft.com/office/drawing/2014/main" id="{39562CA1-D9BA-EF4F-AB3D-D9A99A9A8E02}"/>
              </a:ext>
            </a:extLst>
          </p:cNvPr>
          <p:cNvGraphicFramePr>
            <a:graphicFrameLocks/>
          </p:cNvGraphicFramePr>
          <p:nvPr>
            <p:extLst>
              <p:ext uri="{D42A27DB-BD31-4B8C-83A1-F6EECF244321}">
                <p14:modId xmlns:p14="http://schemas.microsoft.com/office/powerpoint/2010/main" val="658073707"/>
              </p:ext>
            </p:extLst>
          </p:nvPr>
        </p:nvGraphicFramePr>
        <p:xfrm>
          <a:off x="17027400" y="19408626"/>
          <a:ext cx="4446798" cy="4823064"/>
        </p:xfrm>
        <a:graphic>
          <a:graphicData uri="http://schemas.openxmlformats.org/drawingml/2006/chart">
            <c:chart xmlns:c="http://schemas.openxmlformats.org/drawingml/2006/chart" xmlns:r="http://schemas.openxmlformats.org/officeDocument/2006/relationships" r:id="rId7"/>
          </a:graphicData>
        </a:graphic>
      </p:graphicFrame>
      <p:cxnSp>
        <p:nvCxnSpPr>
          <p:cNvPr id="81" name="Horizontal Section Divider" descr="Horizontal Divider">
            <a:extLst>
              <a:ext uri="{FF2B5EF4-FFF2-40B4-BE49-F238E27FC236}">
                <a16:creationId xmlns:a16="http://schemas.microsoft.com/office/drawing/2014/main" id="{01EF8704-8BB0-7146-93E1-EA97C4029BE3}"/>
              </a:ext>
            </a:extLst>
          </p:cNvPr>
          <p:cNvCxnSpPr>
            <a:cxnSpLocks/>
          </p:cNvCxnSpPr>
          <p:nvPr/>
        </p:nvCxnSpPr>
        <p:spPr bwMode="auto">
          <a:xfrm>
            <a:off x="11934264" y="24916637"/>
            <a:ext cx="9144000" cy="0"/>
          </a:xfrm>
          <a:prstGeom prst="line">
            <a:avLst/>
          </a:prstGeom>
          <a:noFill/>
          <a:ln w="25400" cap="flat" cmpd="sng" algn="ctr">
            <a:solidFill>
              <a:schemeClr val="tx1"/>
            </a:solidFill>
            <a:prstDash val="dash"/>
            <a:round/>
            <a:headEnd type="none" w="med" len="med"/>
            <a:tailEnd type="none" w="med" len="med"/>
          </a:ln>
          <a:effectLst/>
        </p:spPr>
      </p:cxnSp>
      <p:sp>
        <p:nvSpPr>
          <p:cNvPr id="80" name="TextBox for Chart E">
            <a:extLst>
              <a:ext uri="{FF2B5EF4-FFF2-40B4-BE49-F238E27FC236}">
                <a16:creationId xmlns:a16="http://schemas.microsoft.com/office/drawing/2014/main" id="{534E8FA6-947A-574A-90CF-E60BC7A947B4}"/>
              </a:ext>
            </a:extLst>
          </p:cNvPr>
          <p:cNvSpPr txBox="1"/>
          <p:nvPr/>
        </p:nvSpPr>
        <p:spPr>
          <a:xfrm>
            <a:off x="12087233" y="25408237"/>
            <a:ext cx="8623927" cy="1796261"/>
          </a:xfrm>
          <a:prstGeom prst="rect">
            <a:avLst/>
          </a:prstGeom>
          <a:noFill/>
        </p:spPr>
        <p:txBody>
          <a:bodyPr wrap="square">
            <a:spAutoFit/>
          </a:bodyPr>
          <a:lstStyle/>
          <a:p>
            <a:pPr>
              <a:lnSpc>
                <a:spcPts val="4600"/>
              </a:lnSpc>
              <a:spcAft>
                <a:spcPts val="1000"/>
              </a:spcAft>
              <a:defRPr/>
            </a:pPr>
            <a:r>
              <a:rPr lang="en-US" sz="2800" b="1" dirty="0">
                <a:solidFill>
                  <a:schemeClr val="tx2"/>
                </a:solidFill>
                <a:latin typeface="Arial" charset="0"/>
                <a:ea typeface="Arial" charset="0"/>
                <a:cs typeface="Arial" charset="0"/>
              </a:rPr>
              <a:t>MAURIS ORCI MI VARIUS ID DIAM</a:t>
            </a:r>
            <a:br>
              <a:rPr lang="en-US" sz="2800" dirty="0">
                <a:solidFill>
                  <a:schemeClr val="bg2">
                    <a:lumMod val="50000"/>
                  </a:schemeClr>
                </a:solidFill>
                <a:latin typeface="Arial" charset="0"/>
                <a:ea typeface="Arial" charset="0"/>
                <a:cs typeface="Arial" charset="0"/>
              </a:rPr>
            </a:br>
            <a:r>
              <a:rPr lang="en-US" sz="2800" dirty="0">
                <a:latin typeface="Arial" charset="0"/>
                <a:ea typeface="Arial" charset="0"/>
                <a:cs typeface="Arial" charset="0"/>
              </a:rPr>
              <a:t>Egestas auctor enim. Praesent ut massa nibh. Duis purus neque, facilisis unus cursus an et ultrices vel.</a:t>
            </a:r>
          </a:p>
        </p:txBody>
      </p:sp>
      <p:cxnSp>
        <p:nvCxnSpPr>
          <p:cNvPr id="82" name="Horizontal Section Divider" descr="Horizontal Divider">
            <a:extLst>
              <a:ext uri="{FF2B5EF4-FFF2-40B4-BE49-F238E27FC236}">
                <a16:creationId xmlns:a16="http://schemas.microsoft.com/office/drawing/2014/main" id="{F47800FD-F2FD-224C-9194-884C5553719F}"/>
              </a:ext>
            </a:extLst>
          </p:cNvPr>
          <p:cNvCxnSpPr>
            <a:cxnSpLocks/>
          </p:cNvCxnSpPr>
          <p:nvPr/>
        </p:nvCxnSpPr>
        <p:spPr bwMode="auto">
          <a:xfrm>
            <a:off x="11934264" y="27791368"/>
            <a:ext cx="9144000" cy="0"/>
          </a:xfrm>
          <a:prstGeom prst="line">
            <a:avLst/>
          </a:prstGeom>
          <a:noFill/>
          <a:ln w="25400" cap="flat" cmpd="sng" algn="ctr">
            <a:solidFill>
              <a:schemeClr val="tx1"/>
            </a:solidFill>
            <a:prstDash val="dash"/>
            <a:round/>
            <a:headEnd type="none" w="med" len="med"/>
            <a:tailEnd type="none" w="med" len="med"/>
          </a:ln>
          <a:effectLst/>
        </p:spPr>
      </p:cxnSp>
      <p:pic>
        <p:nvPicPr>
          <p:cNvPr id="30" name="Bullet D" descr="D">
            <a:extLst>
              <a:ext uri="{FF2B5EF4-FFF2-40B4-BE49-F238E27FC236}">
                <a16:creationId xmlns:a16="http://schemas.microsoft.com/office/drawing/2014/main" id="{58038AF6-B847-EC4F-A428-40547AC15E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87967" y="28442970"/>
            <a:ext cx="621227" cy="621227"/>
          </a:xfrm>
          <a:prstGeom prst="rect">
            <a:avLst/>
          </a:prstGeom>
        </p:spPr>
      </p:pic>
      <p:graphicFrame>
        <p:nvGraphicFramePr>
          <p:cNvPr id="29" name="Chart D" descr="Chart D">
            <a:extLst>
              <a:ext uri="{FF2B5EF4-FFF2-40B4-BE49-F238E27FC236}">
                <a16:creationId xmlns:a16="http://schemas.microsoft.com/office/drawing/2014/main" id="{B92E7BBD-C1B3-F84F-9458-60DDDA6F687E}"/>
              </a:ext>
            </a:extLst>
          </p:cNvPr>
          <p:cNvGraphicFramePr>
            <a:graphicFrameLocks/>
          </p:cNvGraphicFramePr>
          <p:nvPr>
            <p:extLst>
              <p:ext uri="{D42A27DB-BD31-4B8C-83A1-F6EECF244321}">
                <p14:modId xmlns:p14="http://schemas.microsoft.com/office/powerpoint/2010/main" val="2021856653"/>
              </p:ext>
            </p:extLst>
          </p:nvPr>
        </p:nvGraphicFramePr>
        <p:xfrm>
          <a:off x="11997466" y="28524452"/>
          <a:ext cx="9159240" cy="6464794"/>
        </p:xfrm>
        <a:graphic>
          <a:graphicData uri="http://schemas.openxmlformats.org/drawingml/2006/chart">
            <c:chart xmlns:c="http://schemas.openxmlformats.org/drawingml/2006/chart" xmlns:r="http://schemas.openxmlformats.org/officeDocument/2006/relationships" r:id="rId9"/>
          </a:graphicData>
        </a:graphic>
      </p:graphicFrame>
      <p:cxnSp>
        <p:nvCxnSpPr>
          <p:cNvPr id="26" name="Horizontal Section Divider" descr="Horizontal Divider">
            <a:extLst>
              <a:ext uri="{FF2B5EF4-FFF2-40B4-BE49-F238E27FC236}">
                <a16:creationId xmlns:a16="http://schemas.microsoft.com/office/drawing/2014/main" id="{03EBD820-D067-C342-8194-2D4A88DE18AF}"/>
              </a:ext>
            </a:extLst>
          </p:cNvPr>
          <p:cNvCxnSpPr>
            <a:cxnSpLocks/>
          </p:cNvCxnSpPr>
          <p:nvPr/>
        </p:nvCxnSpPr>
        <p:spPr bwMode="auto">
          <a:xfrm>
            <a:off x="11934264" y="35539115"/>
            <a:ext cx="9144000"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27" name="Data Table " descr="Table 1">
            <a:extLst>
              <a:ext uri="{FF2B5EF4-FFF2-40B4-BE49-F238E27FC236}">
                <a16:creationId xmlns:a16="http://schemas.microsoft.com/office/drawing/2014/main" id="{711E2B5E-FBDD-7248-97E8-833AEE51101C}"/>
              </a:ext>
            </a:extLst>
          </p:cNvPr>
          <p:cNvGraphicFramePr>
            <a:graphicFrameLocks noGrp="1"/>
          </p:cNvGraphicFramePr>
          <p:nvPr>
            <p:extLst>
              <p:ext uri="{D42A27DB-BD31-4B8C-83A1-F6EECF244321}">
                <p14:modId xmlns:p14="http://schemas.microsoft.com/office/powerpoint/2010/main" val="659190422"/>
              </p:ext>
            </p:extLst>
          </p:nvPr>
        </p:nvGraphicFramePr>
        <p:xfrm>
          <a:off x="11887200" y="36172588"/>
          <a:ext cx="9154160" cy="3765176"/>
        </p:xfrm>
        <a:graphic>
          <a:graphicData uri="http://schemas.openxmlformats.org/drawingml/2006/table">
            <a:tbl>
              <a:tblPr firstRow="1" bandRow="1">
                <a:tableStyleId>{6E25E649-3F16-4E02-A733-19D2CDBF48F0}</a:tableStyleId>
              </a:tblPr>
              <a:tblGrid>
                <a:gridCol w="2137092">
                  <a:extLst>
                    <a:ext uri="{9D8B030D-6E8A-4147-A177-3AD203B41FA5}">
                      <a16:colId xmlns:a16="http://schemas.microsoft.com/office/drawing/2014/main" val="20000"/>
                    </a:ext>
                  </a:extLst>
                </a:gridCol>
                <a:gridCol w="2389504">
                  <a:extLst>
                    <a:ext uri="{9D8B030D-6E8A-4147-A177-3AD203B41FA5}">
                      <a16:colId xmlns:a16="http://schemas.microsoft.com/office/drawing/2014/main" val="20001"/>
                    </a:ext>
                  </a:extLst>
                </a:gridCol>
                <a:gridCol w="2120267">
                  <a:extLst>
                    <a:ext uri="{9D8B030D-6E8A-4147-A177-3AD203B41FA5}">
                      <a16:colId xmlns:a16="http://schemas.microsoft.com/office/drawing/2014/main" val="20002"/>
                    </a:ext>
                  </a:extLst>
                </a:gridCol>
                <a:gridCol w="2507297">
                  <a:extLst>
                    <a:ext uri="{9D8B030D-6E8A-4147-A177-3AD203B41FA5}">
                      <a16:colId xmlns:a16="http://schemas.microsoft.com/office/drawing/2014/main" val="20003"/>
                    </a:ext>
                  </a:extLst>
                </a:gridCol>
              </a:tblGrid>
              <a:tr h="769866">
                <a:tc gridSpan="4">
                  <a:txBody>
                    <a:bodyPr/>
                    <a:lstStyle/>
                    <a:p>
                      <a:pPr algn="ctr"/>
                      <a:r>
                        <a:rPr lang="en-US" sz="2800" dirty="0">
                          <a:ln>
                            <a:noFill/>
                            <a:prstDash val="dash"/>
                          </a:ln>
                        </a:rPr>
                        <a:t>Table 1 - Title</a:t>
                      </a:r>
                      <a:endParaRPr lang="en-US" sz="28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04732">
                <a:tc>
                  <a:txBody>
                    <a:bodyPr/>
                    <a:lstStyle/>
                    <a:p>
                      <a:pPr algn="ctr"/>
                      <a:r>
                        <a:rPr lang="en-US" sz="2800" cap="none" spc="0" dirty="0">
                          <a:ln>
                            <a:noFill/>
                          </a:ln>
                          <a:effectLst/>
                        </a:rPr>
                        <a:t>8.01</a:t>
                      </a:r>
                      <a:endParaRPr lang="en-US" sz="2800" b="0" cap="none" spc="0" dirty="0">
                        <a:ln>
                          <a:noFill/>
                        </a:ln>
                        <a:solidFill>
                          <a:schemeClr val="tx1"/>
                        </a:solidFill>
                        <a:effectLst/>
                      </a:endParaRPr>
                    </a:p>
                  </a:txBody>
                  <a:tcPr marL="80289" marR="80289" marT="40145" marB="40145" anchor="ct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800" cap="none" spc="0" dirty="0">
                          <a:ln>
                            <a:noFill/>
                          </a:ln>
                          <a:effectLst/>
                        </a:rPr>
                        <a:t>7.99</a:t>
                      </a:r>
                      <a:endParaRPr lang="en-US" sz="2800" b="0" cap="none" spc="0" dirty="0">
                        <a:ln>
                          <a:noFill/>
                        </a:ln>
                        <a:solidFill>
                          <a:schemeClr val="tx1"/>
                        </a:solidFill>
                        <a:effectLst/>
                      </a:endParaRPr>
                    </a:p>
                  </a:txBody>
                  <a:tcPr marL="80289" marR="80289" marT="40145" marB="40145"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5.77</a:t>
                      </a:r>
                      <a:endParaRPr lang="en-US" sz="2800" b="0" cap="none" spc="0" dirty="0">
                        <a:ln>
                          <a:noFill/>
                        </a:ln>
                        <a:solidFill>
                          <a:schemeClr val="tx1"/>
                        </a:solidFill>
                        <a:effectLst/>
                      </a:endParaRPr>
                    </a:p>
                  </a:txBody>
                  <a:tcPr marL="80289" marR="80289" marT="40145" marB="40145"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6.44</a:t>
                      </a:r>
                      <a:endParaRPr lang="en-US" sz="2800" b="0" cap="none" spc="0" dirty="0">
                        <a:ln>
                          <a:noFill/>
                        </a:ln>
                        <a:solidFill>
                          <a:schemeClr val="tx1"/>
                        </a:solidFill>
                        <a:effectLst/>
                      </a:endParaRPr>
                    </a:p>
                  </a:txBody>
                  <a:tcPr marL="80289" marR="80289" marT="40145" marB="40145" anchor="ct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25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4.50</a:t>
                      </a:r>
                      <a:endParaRPr lang="en-US" sz="2800" b="0" cap="none" spc="0" dirty="0">
                        <a:ln>
                          <a:noFill/>
                        </a:ln>
                        <a:solidFill>
                          <a:schemeClr val="tx1"/>
                        </a:solidFill>
                        <a:effectLst/>
                      </a:endParaRPr>
                    </a:p>
                  </a:txBody>
                  <a:tcPr marL="80289" marR="80289" marT="40145" marB="4014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3.11</a:t>
                      </a:r>
                      <a:endParaRPr lang="en-US" sz="2800" b="0" cap="none" spc="0" dirty="0">
                        <a:ln>
                          <a:noFill/>
                        </a:ln>
                        <a:solidFill>
                          <a:schemeClr val="tx1"/>
                        </a:solidFill>
                        <a:effectLst/>
                      </a:endParaRPr>
                    </a:p>
                  </a:txBody>
                  <a:tcPr marL="80289" marR="80289" marT="40145" marB="4014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9.55</a:t>
                      </a:r>
                      <a:endParaRPr lang="en-US" sz="2800" b="0" cap="none" spc="0" dirty="0">
                        <a:ln>
                          <a:noFill/>
                        </a:ln>
                        <a:solidFill>
                          <a:schemeClr val="tx1"/>
                        </a:solidFill>
                        <a:effectLst/>
                      </a:endParaRPr>
                    </a:p>
                  </a:txBody>
                  <a:tcPr marL="80289" marR="80289" marT="40145" marB="4014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1.12</a:t>
                      </a:r>
                      <a:endParaRPr lang="en-US" sz="2800" b="0" cap="none" spc="0" dirty="0">
                        <a:ln>
                          <a:noFill/>
                        </a:ln>
                        <a:solidFill>
                          <a:schemeClr val="tx1"/>
                        </a:solidFill>
                        <a:effectLst/>
                      </a:endParaRPr>
                    </a:p>
                  </a:txBody>
                  <a:tcPr marL="80289" marR="80289" marT="40145" marB="4014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86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6.15</a:t>
                      </a:r>
                      <a:endParaRPr lang="en-US" sz="2800" b="0" cap="none" spc="0" dirty="0">
                        <a:ln>
                          <a:noFill/>
                        </a:ln>
                        <a:solidFill>
                          <a:schemeClr val="tx1"/>
                        </a:solidFill>
                        <a:effectLst/>
                      </a:endParaRPr>
                    </a:p>
                  </a:txBody>
                  <a:tcPr marL="80289" marR="80289" marT="40145" marB="4014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8.00</a:t>
                      </a:r>
                      <a:endParaRPr lang="en-US" sz="2800" b="0" cap="none" spc="0" dirty="0">
                        <a:ln>
                          <a:noFill/>
                        </a:ln>
                        <a:solidFill>
                          <a:schemeClr val="tx1"/>
                        </a:solidFill>
                        <a:effectLst/>
                      </a:endParaRPr>
                    </a:p>
                  </a:txBody>
                  <a:tcPr marL="80289" marR="80289" marT="40145" marB="4014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6.18</a:t>
                      </a:r>
                      <a:endParaRPr lang="en-US" sz="2800" b="0" cap="none" spc="0" dirty="0">
                        <a:ln>
                          <a:noFill/>
                        </a:ln>
                        <a:solidFill>
                          <a:schemeClr val="tx1"/>
                        </a:solidFill>
                        <a:effectLst/>
                      </a:endParaRPr>
                    </a:p>
                  </a:txBody>
                  <a:tcPr marL="80289" marR="80289" marT="40145" marB="4014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5.65</a:t>
                      </a:r>
                      <a:endParaRPr lang="en-US" sz="2800" b="0" cap="none" spc="0" dirty="0">
                        <a:ln>
                          <a:noFill/>
                        </a:ln>
                        <a:solidFill>
                          <a:schemeClr val="tx1"/>
                        </a:solidFill>
                        <a:effectLst/>
                      </a:endParaRPr>
                    </a:p>
                  </a:txBody>
                  <a:tcPr marL="80289" marR="80289" marT="40145" marB="4014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46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8.21</a:t>
                      </a:r>
                      <a:endParaRPr lang="en-US" sz="2800" b="0" cap="none" spc="0" dirty="0">
                        <a:ln>
                          <a:noFill/>
                        </a:ln>
                        <a:solidFill>
                          <a:schemeClr val="tx1"/>
                        </a:solidFill>
                        <a:effectLst/>
                      </a:endParaRPr>
                    </a:p>
                  </a:txBody>
                  <a:tcPr marL="80289" marR="80289" marT="40145" marB="4014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2.16</a:t>
                      </a:r>
                      <a:endParaRPr lang="en-US" sz="2800" b="0" cap="none" spc="0" dirty="0">
                        <a:ln>
                          <a:noFill/>
                        </a:ln>
                        <a:solidFill>
                          <a:schemeClr val="tx1"/>
                        </a:solidFill>
                        <a:effectLst/>
                      </a:endParaRPr>
                    </a:p>
                  </a:txBody>
                  <a:tcPr marL="80289" marR="80289" marT="40145" marB="4014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3.11*</a:t>
                      </a:r>
                      <a:endParaRPr lang="en-US" sz="2800" b="0" cap="none" spc="0" dirty="0">
                        <a:ln>
                          <a:noFill/>
                        </a:ln>
                        <a:solidFill>
                          <a:schemeClr val="tx1"/>
                        </a:solidFill>
                        <a:effectLst/>
                      </a:endParaRPr>
                    </a:p>
                  </a:txBody>
                  <a:tcPr marL="80289" marR="80289" marT="40145" marB="4014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cap="none" spc="0" dirty="0">
                          <a:ln>
                            <a:noFill/>
                          </a:ln>
                          <a:effectLst/>
                        </a:rPr>
                        <a:t>7.17</a:t>
                      </a:r>
                      <a:endParaRPr lang="en-US" sz="2800" b="0" cap="none" spc="0" dirty="0">
                        <a:ln>
                          <a:noFill/>
                        </a:ln>
                        <a:solidFill>
                          <a:schemeClr val="tx1"/>
                        </a:solidFill>
                        <a:effectLst/>
                      </a:endParaRPr>
                    </a:p>
                  </a:txBody>
                  <a:tcPr marL="80289" marR="80289" marT="40145" marB="4014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46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cap="none" spc="0" dirty="0">
                          <a:ln>
                            <a:noFill/>
                          </a:ln>
                          <a:solidFill>
                            <a:schemeClr val="tx1"/>
                          </a:solidFill>
                          <a:effectLst/>
                        </a:rPr>
                        <a:t>3.00</a:t>
                      </a:r>
                    </a:p>
                  </a:txBody>
                  <a:tcPr marL="80289" marR="80289" marT="40145" marB="40145"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cap="none" spc="0" dirty="0">
                          <a:ln>
                            <a:noFill/>
                          </a:ln>
                          <a:solidFill>
                            <a:schemeClr val="tx1"/>
                          </a:solidFill>
                          <a:effectLst/>
                        </a:rPr>
                        <a:t>9.70</a:t>
                      </a:r>
                    </a:p>
                  </a:txBody>
                  <a:tcPr marL="80289" marR="80289" marT="40145" marB="40145"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cap="none" spc="0" dirty="0">
                          <a:ln>
                            <a:noFill/>
                          </a:ln>
                          <a:solidFill>
                            <a:schemeClr val="tx1"/>
                          </a:solidFill>
                          <a:effectLst/>
                        </a:rPr>
                        <a:t>10.50</a:t>
                      </a:r>
                    </a:p>
                  </a:txBody>
                  <a:tcPr marL="80289" marR="80289" marT="40145" marB="40145"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cap="none" spc="0" dirty="0">
                          <a:ln>
                            <a:noFill/>
                          </a:ln>
                          <a:solidFill>
                            <a:schemeClr val="tx1"/>
                          </a:solidFill>
                          <a:effectLst/>
                        </a:rPr>
                        <a:t>4.45</a:t>
                      </a:r>
                    </a:p>
                  </a:txBody>
                  <a:tcPr marL="80289" marR="80289" marT="40145" marB="40145"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8" name="Data Table Caption">
            <a:extLst>
              <a:ext uri="{FF2B5EF4-FFF2-40B4-BE49-F238E27FC236}">
                <a16:creationId xmlns:a16="http://schemas.microsoft.com/office/drawing/2014/main" id="{5A26DE8F-0ABE-C543-99DB-6EAD95D22649}"/>
              </a:ext>
            </a:extLst>
          </p:cNvPr>
          <p:cNvSpPr txBox="1"/>
          <p:nvPr/>
        </p:nvSpPr>
        <p:spPr>
          <a:xfrm>
            <a:off x="11893109" y="40216175"/>
            <a:ext cx="7394194" cy="461665"/>
          </a:xfrm>
          <a:prstGeom prst="rect">
            <a:avLst/>
          </a:prstGeom>
          <a:noFill/>
        </p:spPr>
        <p:txBody>
          <a:bodyPr wrap="square">
            <a:spAutoFit/>
          </a:bodyPr>
          <a:lstStyle/>
          <a:p>
            <a:pPr>
              <a:spcBef>
                <a:spcPts val="528"/>
              </a:spcBef>
              <a:buClr>
                <a:schemeClr val="tx2"/>
              </a:buClr>
              <a:defRPr/>
            </a:pPr>
            <a:r>
              <a:rPr lang="en-US" sz="2400" i="1" dirty="0">
                <a:latin typeface="Arial" charset="0"/>
                <a:ea typeface="Arial" charset="0"/>
                <a:cs typeface="Arial" charset="0"/>
              </a:rPr>
              <a:t>*Unamcorper efficitur sed in nulla. </a:t>
            </a:r>
          </a:p>
        </p:txBody>
      </p:sp>
      <p:sp>
        <p:nvSpPr>
          <p:cNvPr id="32" name="Results Textbox">
            <a:extLst>
              <a:ext uri="{FF2B5EF4-FFF2-40B4-BE49-F238E27FC236}">
                <a16:creationId xmlns:a16="http://schemas.microsoft.com/office/drawing/2014/main" id="{97FE620B-B1B3-034A-B857-17EC491FCCA0}"/>
              </a:ext>
            </a:extLst>
          </p:cNvPr>
          <p:cNvSpPr txBox="1"/>
          <p:nvPr/>
        </p:nvSpPr>
        <p:spPr>
          <a:xfrm>
            <a:off x="22593299" y="6566483"/>
            <a:ext cx="9141759" cy="3630096"/>
          </a:xfrm>
          <a:prstGeom prst="rect">
            <a:avLst/>
          </a:prstGeom>
          <a:noFill/>
          <a:effectLst/>
        </p:spPr>
        <p:txBody>
          <a:bodyPr wrap="square">
            <a:spAutoFit/>
          </a:bodyPr>
          <a:lstStyle/>
          <a:p>
            <a:pPr>
              <a:lnSpc>
                <a:spcPts val="4039"/>
              </a:lnSpc>
              <a:spcAft>
                <a:spcPts val="1054"/>
              </a:spcAft>
              <a:defRPr/>
            </a:pPr>
            <a:r>
              <a:rPr lang="en-US" sz="4400" b="1" dirty="0">
                <a:solidFill>
                  <a:srgbClr val="005BBB"/>
                </a:solidFill>
                <a:latin typeface="+mj-lt"/>
              </a:rPr>
              <a:t>Results</a:t>
            </a:r>
          </a:p>
          <a:p>
            <a:pPr>
              <a:lnSpc>
                <a:spcPts val="4600"/>
              </a:lnSpc>
              <a:spcAft>
                <a:spcPts val="10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 quis augue.</a:t>
            </a:r>
          </a:p>
        </p:txBody>
      </p:sp>
      <p:pic>
        <p:nvPicPr>
          <p:cNvPr id="33" name="Bullet E" descr="E">
            <a:extLst>
              <a:ext uri="{FF2B5EF4-FFF2-40B4-BE49-F238E27FC236}">
                <a16:creationId xmlns:a16="http://schemas.microsoft.com/office/drawing/2014/main" id="{BAAF375B-747E-AD46-B70E-8193547341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46482" y="10676978"/>
            <a:ext cx="621227" cy="621227"/>
          </a:xfrm>
          <a:prstGeom prst="rect">
            <a:avLst/>
          </a:prstGeom>
        </p:spPr>
      </p:pic>
      <p:graphicFrame>
        <p:nvGraphicFramePr>
          <p:cNvPr id="34" name="Chart E" descr="Chart E">
            <a:extLst>
              <a:ext uri="{FF2B5EF4-FFF2-40B4-BE49-F238E27FC236}">
                <a16:creationId xmlns:a16="http://schemas.microsoft.com/office/drawing/2014/main" id="{D8B12E64-50E8-B14B-8352-2E7244898876}"/>
              </a:ext>
            </a:extLst>
          </p:cNvPr>
          <p:cNvGraphicFramePr>
            <a:graphicFrameLocks/>
          </p:cNvGraphicFramePr>
          <p:nvPr>
            <p:extLst>
              <p:ext uri="{D42A27DB-BD31-4B8C-83A1-F6EECF244321}">
                <p14:modId xmlns:p14="http://schemas.microsoft.com/office/powerpoint/2010/main" val="298388861"/>
              </p:ext>
            </p:extLst>
          </p:nvPr>
        </p:nvGraphicFramePr>
        <p:xfrm>
          <a:off x="22743432" y="10781706"/>
          <a:ext cx="6920780" cy="536987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5" name="Arrow" descr="Arrow">
            <a:extLst>
              <a:ext uri="{FF2B5EF4-FFF2-40B4-BE49-F238E27FC236}">
                <a16:creationId xmlns:a16="http://schemas.microsoft.com/office/drawing/2014/main" id="{86754D3B-0455-DB45-A7BC-2E570F5F52C7}"/>
              </a:ext>
            </a:extLst>
          </p:cNvPr>
          <p:cNvSpPr/>
          <p:nvPr/>
        </p:nvSpPr>
        <p:spPr>
          <a:xfrm rot="16200000">
            <a:off x="27668176" y="12626384"/>
            <a:ext cx="1728439" cy="1872709"/>
          </a:xfrm>
          <a:prstGeom prst="arc">
            <a:avLst>
              <a:gd name="adj1" fmla="val 16200000"/>
              <a:gd name="adj2" fmla="val 2592668"/>
            </a:avLst>
          </a:prstGeom>
          <a:ln w="381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373" dirty="0"/>
          </a:p>
        </p:txBody>
      </p:sp>
      <p:sp>
        <p:nvSpPr>
          <p:cNvPr id="36" name="Note">
            <a:extLst>
              <a:ext uri="{FF2B5EF4-FFF2-40B4-BE49-F238E27FC236}">
                <a16:creationId xmlns:a16="http://schemas.microsoft.com/office/drawing/2014/main" id="{6080F260-323D-1C4B-992F-25BF4AA9BEC6}"/>
              </a:ext>
            </a:extLst>
          </p:cNvPr>
          <p:cNvSpPr txBox="1"/>
          <p:nvPr/>
        </p:nvSpPr>
        <p:spPr>
          <a:xfrm>
            <a:off x="28589225" y="13030756"/>
            <a:ext cx="2903786" cy="1107996"/>
          </a:xfrm>
          <a:prstGeom prst="rect">
            <a:avLst/>
          </a:prstGeom>
          <a:noFill/>
        </p:spPr>
        <p:txBody>
          <a:bodyPr wrap="square">
            <a:spAutoFit/>
          </a:bodyPr>
          <a:lstStyle/>
          <a:p>
            <a:pPr>
              <a:defRPr/>
            </a:pPr>
            <a:r>
              <a:rPr lang="en-US" sz="2200" b="1" dirty="0">
                <a:solidFill>
                  <a:schemeClr val="tx2"/>
                </a:solidFill>
                <a:latin typeface="Arial" charset="0"/>
                <a:ea typeface="Arial" charset="0"/>
                <a:cs typeface="Arial" charset="0"/>
              </a:rPr>
              <a:t>Series: </a:t>
            </a:r>
            <a:r>
              <a:rPr lang="en-US" sz="2200" dirty="0">
                <a:solidFill>
                  <a:schemeClr val="tx2"/>
                </a:solidFill>
                <a:latin typeface="Arial" charset="0"/>
                <a:ea typeface="Arial" charset="0"/>
                <a:cs typeface="Arial" charset="0"/>
              </a:rPr>
              <a:t>In et neque dignissim, and in aliquet nisl et umis.</a:t>
            </a:r>
          </a:p>
        </p:txBody>
      </p:sp>
      <p:sp>
        <p:nvSpPr>
          <p:cNvPr id="37" name="TextBox for Chart E">
            <a:extLst>
              <a:ext uri="{FF2B5EF4-FFF2-40B4-BE49-F238E27FC236}">
                <a16:creationId xmlns:a16="http://schemas.microsoft.com/office/drawing/2014/main" id="{AF9374DC-25C8-134E-85CD-BEF34ADB045D}"/>
              </a:ext>
            </a:extLst>
          </p:cNvPr>
          <p:cNvSpPr txBox="1"/>
          <p:nvPr/>
        </p:nvSpPr>
        <p:spPr>
          <a:xfrm>
            <a:off x="22573131" y="16626412"/>
            <a:ext cx="8496300" cy="1796261"/>
          </a:xfrm>
          <a:prstGeom prst="rect">
            <a:avLst/>
          </a:prstGeom>
          <a:noFill/>
        </p:spPr>
        <p:txBody>
          <a:bodyPr wrap="square">
            <a:spAutoFit/>
          </a:bodyPr>
          <a:lstStyle/>
          <a:p>
            <a:pPr>
              <a:lnSpc>
                <a:spcPts val="4600"/>
              </a:lnSpc>
              <a:spcAft>
                <a:spcPts val="1000"/>
              </a:spcAft>
              <a:defRPr/>
            </a:pPr>
            <a:r>
              <a:rPr lang="en-US" sz="2800" b="1" dirty="0">
                <a:solidFill>
                  <a:schemeClr val="tx2"/>
                </a:solidFill>
                <a:latin typeface="Arial" charset="0"/>
                <a:ea typeface="Arial" charset="0"/>
                <a:cs typeface="Arial" charset="0"/>
              </a:rPr>
              <a:t>MAURIS ORCI MI VARIUS ID DIAM</a:t>
            </a:r>
            <a:br>
              <a:rPr lang="en-US" sz="2800" dirty="0">
                <a:solidFill>
                  <a:schemeClr val="bg2">
                    <a:lumMod val="50000"/>
                  </a:schemeClr>
                </a:solidFill>
                <a:latin typeface="Arial" charset="0"/>
                <a:ea typeface="Arial" charset="0"/>
                <a:cs typeface="Arial" charset="0"/>
              </a:rPr>
            </a:br>
            <a:r>
              <a:rPr lang="en-US" sz="2800" dirty="0">
                <a:latin typeface="Arial" charset="0"/>
                <a:ea typeface="Arial" charset="0"/>
                <a:cs typeface="Arial" charset="0"/>
              </a:rPr>
              <a:t>Egestas auctor enim. Praesent ut massa nibh. Duis purus neque, facilisis unus cursus an et ultrices vel.</a:t>
            </a:r>
          </a:p>
        </p:txBody>
      </p:sp>
      <p:cxnSp>
        <p:nvCxnSpPr>
          <p:cNvPr id="31" name="Horizontal Section Divider" descr="Horizontal Divider">
            <a:extLst>
              <a:ext uri="{FF2B5EF4-FFF2-40B4-BE49-F238E27FC236}">
                <a16:creationId xmlns:a16="http://schemas.microsoft.com/office/drawing/2014/main" id="{1C281BA3-3FCE-C942-8997-82FE52D1E5B3}"/>
              </a:ext>
            </a:extLst>
          </p:cNvPr>
          <p:cNvCxnSpPr>
            <a:cxnSpLocks/>
          </p:cNvCxnSpPr>
          <p:nvPr/>
        </p:nvCxnSpPr>
        <p:spPr bwMode="auto">
          <a:xfrm>
            <a:off x="22440899" y="19041680"/>
            <a:ext cx="9144000" cy="0"/>
          </a:xfrm>
          <a:prstGeom prst="line">
            <a:avLst/>
          </a:prstGeom>
          <a:noFill/>
          <a:ln w="25400" cap="flat" cmpd="sng" algn="ctr">
            <a:solidFill>
              <a:schemeClr val="tx1"/>
            </a:solidFill>
            <a:prstDash val="dash"/>
            <a:round/>
            <a:headEnd type="none" w="med" len="med"/>
            <a:tailEnd type="none" w="med" len="med"/>
          </a:ln>
          <a:effectLst/>
        </p:spPr>
      </p:cxnSp>
      <p:sp>
        <p:nvSpPr>
          <p:cNvPr id="38" name="Conclusion Analysis Textbox">
            <a:extLst>
              <a:ext uri="{FF2B5EF4-FFF2-40B4-BE49-F238E27FC236}">
                <a16:creationId xmlns:a16="http://schemas.microsoft.com/office/drawing/2014/main" id="{14CB0EA0-C5A2-F042-A35B-A8E785B470A6}"/>
              </a:ext>
            </a:extLst>
          </p:cNvPr>
          <p:cNvSpPr txBox="1"/>
          <p:nvPr/>
        </p:nvSpPr>
        <p:spPr>
          <a:xfrm>
            <a:off x="22707600" y="19693760"/>
            <a:ext cx="8839200" cy="7682488"/>
          </a:xfrm>
          <a:prstGeom prst="rect">
            <a:avLst/>
          </a:prstGeom>
          <a:noFill/>
          <a:effectLst/>
        </p:spPr>
        <p:txBody>
          <a:bodyPr wrap="square">
            <a:spAutoFit/>
          </a:bodyPr>
          <a:lstStyle/>
          <a:p>
            <a:pPr>
              <a:lnSpc>
                <a:spcPts val="4039"/>
              </a:lnSpc>
              <a:spcAft>
                <a:spcPts val="1054"/>
              </a:spcAft>
              <a:defRPr/>
            </a:pPr>
            <a:r>
              <a:rPr lang="en-US" sz="4400" b="1" dirty="0">
                <a:solidFill>
                  <a:srgbClr val="005BBB"/>
                </a:solidFill>
                <a:latin typeface="+mj-lt"/>
              </a:rPr>
              <a:t>Conclusion</a:t>
            </a:r>
          </a:p>
          <a:p>
            <a:pPr>
              <a:lnSpc>
                <a:spcPts val="4600"/>
              </a:lnSpc>
              <a:spcAft>
                <a:spcPts val="10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a:t>
            </a:r>
          </a:p>
          <a:p>
            <a:pPr marL="802852" lvl="1" indent="-401426">
              <a:lnSpc>
                <a:spcPts val="4600"/>
              </a:lnSpc>
              <a:spcBef>
                <a:spcPts val="1000"/>
              </a:spcBef>
              <a:spcAft>
                <a:spcPts val="1000"/>
              </a:spcAft>
              <a:buClr>
                <a:schemeClr val="tx2"/>
              </a:buClr>
              <a:buSzPct val="125000"/>
              <a:buFont typeface="Arial" charset="0"/>
              <a:buChar char="•"/>
              <a:defRPr/>
            </a:pPr>
            <a:r>
              <a:rPr lang="en-US" sz="2800" b="1" dirty="0">
                <a:latin typeface="Arial" charset="0"/>
                <a:ea typeface="Arial" charset="0"/>
                <a:cs typeface="Arial" charset="0"/>
              </a:rPr>
              <a:t>Sed Risus Nibh: </a:t>
            </a:r>
            <a:r>
              <a:rPr lang="en-US" sz="2800" dirty="0">
                <a:latin typeface="Arial" charset="0"/>
                <a:ea typeface="Arial" charset="0"/>
                <a:cs typeface="Arial" charset="0"/>
              </a:rPr>
              <a:t>CiIn nisl quam, aliquet sed nibh sitamet, faucibus placerat dui augue scelerisque. </a:t>
            </a:r>
          </a:p>
          <a:p>
            <a:pPr marL="802852" lvl="1" indent="-401426">
              <a:lnSpc>
                <a:spcPts val="4600"/>
              </a:lnSpc>
              <a:spcAft>
                <a:spcPts val="1000"/>
              </a:spcAft>
              <a:buClr>
                <a:schemeClr val="tx2"/>
              </a:buClr>
              <a:buSzPct val="125000"/>
              <a:buFont typeface="Arial" charset="0"/>
              <a:buChar char="•"/>
              <a:defRPr/>
            </a:pPr>
            <a:r>
              <a:rPr lang="en-US" sz="2800" b="1" dirty="0">
                <a:latin typeface="Arial" charset="0"/>
                <a:ea typeface="Arial" charset="0"/>
                <a:cs typeface="Arial" charset="0"/>
              </a:rPr>
              <a:t>Curabitur Accumsan Nulla: </a:t>
            </a:r>
            <a:r>
              <a:rPr lang="en-US" sz="2800" dirty="0">
                <a:latin typeface="Arial" charset="0"/>
                <a:ea typeface="Arial" charset="0"/>
                <a:cs typeface="Arial" charset="0"/>
              </a:rPr>
              <a:t>Fusce quis augue urna scelerisque, luctus rum sed, ut dolor in pulvinar in eros.</a:t>
            </a:r>
          </a:p>
          <a:p>
            <a:pPr marL="802852" lvl="1" indent="-401426">
              <a:lnSpc>
                <a:spcPts val="4600"/>
              </a:lnSpc>
              <a:spcAft>
                <a:spcPts val="1000"/>
              </a:spcAft>
              <a:buClr>
                <a:schemeClr val="tx2"/>
              </a:buClr>
              <a:buSzPct val="125000"/>
              <a:buFont typeface="Arial" charset="0"/>
              <a:buChar char="•"/>
              <a:defRPr/>
            </a:pPr>
            <a:r>
              <a:rPr lang="en-US" sz="2800" b="1" dirty="0">
                <a:latin typeface="Arial" charset="0"/>
                <a:ea typeface="Arial" charset="0"/>
                <a:cs typeface="Arial" charset="0"/>
              </a:rPr>
              <a:t>Elementum Orci Dignissim:</a:t>
            </a:r>
            <a:r>
              <a:rPr lang="en-US" sz="2800" dirty="0">
                <a:latin typeface="Arial" charset="0"/>
                <a:ea typeface="Arial" charset="0"/>
                <a:cs typeface="Arial" charset="0"/>
              </a:rPr>
              <a:t> Proin semper ipsum finibus quam tempor, vitae.</a:t>
            </a:r>
          </a:p>
        </p:txBody>
      </p:sp>
      <p:cxnSp>
        <p:nvCxnSpPr>
          <p:cNvPr id="39" name="Horizontal Section Divider" descr="Horizontal Divider">
            <a:extLst>
              <a:ext uri="{FF2B5EF4-FFF2-40B4-BE49-F238E27FC236}">
                <a16:creationId xmlns:a16="http://schemas.microsoft.com/office/drawing/2014/main" id="{EBEF37B1-D346-FE49-ADBC-6DE02CF17A8D}"/>
              </a:ext>
            </a:extLst>
          </p:cNvPr>
          <p:cNvCxnSpPr>
            <a:cxnSpLocks/>
          </p:cNvCxnSpPr>
          <p:nvPr/>
        </p:nvCxnSpPr>
        <p:spPr bwMode="auto">
          <a:xfrm>
            <a:off x="22440899" y="27984134"/>
            <a:ext cx="9144000" cy="0"/>
          </a:xfrm>
          <a:prstGeom prst="line">
            <a:avLst/>
          </a:prstGeom>
          <a:noFill/>
          <a:ln w="25400" cap="flat" cmpd="sng" algn="ctr">
            <a:solidFill>
              <a:schemeClr val="tx1"/>
            </a:solidFill>
            <a:prstDash val="dash"/>
            <a:round/>
            <a:headEnd type="none" w="med" len="med"/>
            <a:tailEnd type="none" w="med" len="med"/>
          </a:ln>
          <a:effectLst/>
        </p:spPr>
      </p:cxnSp>
      <p:sp>
        <p:nvSpPr>
          <p:cNvPr id="40" name="Graphic Elements">
            <a:extLst>
              <a:ext uri="{FF2B5EF4-FFF2-40B4-BE49-F238E27FC236}">
                <a16:creationId xmlns:a16="http://schemas.microsoft.com/office/drawing/2014/main" id="{1112E243-D739-144B-A538-A5D410CC9CB0}"/>
              </a:ext>
            </a:extLst>
          </p:cNvPr>
          <p:cNvSpPr txBox="1"/>
          <p:nvPr/>
        </p:nvSpPr>
        <p:spPr>
          <a:xfrm>
            <a:off x="22490335" y="28397552"/>
            <a:ext cx="7273145" cy="769441"/>
          </a:xfrm>
          <a:prstGeom prst="rect">
            <a:avLst/>
          </a:prstGeom>
          <a:noFill/>
        </p:spPr>
        <p:txBody>
          <a:bodyPr wrap="square">
            <a:spAutoFit/>
          </a:bodyPr>
          <a:lstStyle/>
          <a:p>
            <a:pPr>
              <a:defRPr/>
            </a:pPr>
            <a:r>
              <a:rPr lang="en-US" sz="4400" b="1" dirty="0">
                <a:solidFill>
                  <a:srgbClr val="005BBB"/>
                </a:solidFill>
              </a:rPr>
              <a:t>Graphic Elements</a:t>
            </a:r>
          </a:p>
        </p:txBody>
      </p:sp>
      <p:pic>
        <p:nvPicPr>
          <p:cNvPr id="41" name="1" descr="1">
            <a:extLst>
              <a:ext uri="{FF2B5EF4-FFF2-40B4-BE49-F238E27FC236}">
                <a16:creationId xmlns:a16="http://schemas.microsoft.com/office/drawing/2014/main" id="{C6FB9028-2FFC-924E-A3E3-FECEA31627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297700" y="29875183"/>
            <a:ext cx="621227" cy="621227"/>
          </a:xfrm>
          <a:prstGeom prst="rect">
            <a:avLst/>
          </a:prstGeom>
        </p:spPr>
      </p:pic>
      <p:pic>
        <p:nvPicPr>
          <p:cNvPr id="42" name="2" descr="2">
            <a:extLst>
              <a:ext uri="{FF2B5EF4-FFF2-40B4-BE49-F238E27FC236}">
                <a16:creationId xmlns:a16="http://schemas.microsoft.com/office/drawing/2014/main" id="{1A954FBA-796E-E646-B59D-3CD16F20E9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297700" y="30839600"/>
            <a:ext cx="621227" cy="621227"/>
          </a:xfrm>
          <a:prstGeom prst="rect">
            <a:avLst/>
          </a:prstGeom>
        </p:spPr>
      </p:pic>
      <p:pic>
        <p:nvPicPr>
          <p:cNvPr id="43" name="3" descr="3">
            <a:extLst>
              <a:ext uri="{FF2B5EF4-FFF2-40B4-BE49-F238E27FC236}">
                <a16:creationId xmlns:a16="http://schemas.microsoft.com/office/drawing/2014/main" id="{244B5884-6CEA-084C-B57D-77575633237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297700" y="31804019"/>
            <a:ext cx="621227" cy="621227"/>
          </a:xfrm>
          <a:prstGeom prst="rect">
            <a:avLst/>
          </a:prstGeom>
        </p:spPr>
      </p:pic>
      <p:pic>
        <p:nvPicPr>
          <p:cNvPr id="44" name="4" descr="4">
            <a:extLst>
              <a:ext uri="{FF2B5EF4-FFF2-40B4-BE49-F238E27FC236}">
                <a16:creationId xmlns:a16="http://schemas.microsoft.com/office/drawing/2014/main" id="{CD7FFC37-7406-6147-B011-093DA8AB195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297703" y="32768439"/>
            <a:ext cx="620242" cy="620242"/>
          </a:xfrm>
          <a:prstGeom prst="rect">
            <a:avLst/>
          </a:prstGeom>
        </p:spPr>
      </p:pic>
      <p:pic>
        <p:nvPicPr>
          <p:cNvPr id="45" name="4" descr="5">
            <a:extLst>
              <a:ext uri="{FF2B5EF4-FFF2-40B4-BE49-F238E27FC236}">
                <a16:creationId xmlns:a16="http://schemas.microsoft.com/office/drawing/2014/main" id="{CD8865B8-8B66-F84D-BD93-B007AB3E18B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297700" y="33731870"/>
            <a:ext cx="621227" cy="621227"/>
          </a:xfrm>
          <a:prstGeom prst="rect">
            <a:avLst/>
          </a:prstGeom>
        </p:spPr>
      </p:pic>
      <p:pic>
        <p:nvPicPr>
          <p:cNvPr id="46" name="6" descr="6">
            <a:extLst>
              <a:ext uri="{FF2B5EF4-FFF2-40B4-BE49-F238E27FC236}">
                <a16:creationId xmlns:a16="http://schemas.microsoft.com/office/drawing/2014/main" id="{FC81E8C7-4719-4D49-BEA4-4601EECFDCD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297700" y="34696288"/>
            <a:ext cx="621227" cy="621227"/>
          </a:xfrm>
          <a:prstGeom prst="rect">
            <a:avLst/>
          </a:prstGeom>
        </p:spPr>
      </p:pic>
      <p:pic>
        <p:nvPicPr>
          <p:cNvPr id="47" name="7" descr="7">
            <a:extLst>
              <a:ext uri="{FF2B5EF4-FFF2-40B4-BE49-F238E27FC236}">
                <a16:creationId xmlns:a16="http://schemas.microsoft.com/office/drawing/2014/main" id="{06ACBD5D-D2D1-B841-8477-B7217514041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235563" y="29875183"/>
            <a:ext cx="621227" cy="621227"/>
          </a:xfrm>
          <a:prstGeom prst="rect">
            <a:avLst/>
          </a:prstGeom>
        </p:spPr>
      </p:pic>
      <p:pic>
        <p:nvPicPr>
          <p:cNvPr id="48" name="8" descr="8">
            <a:extLst>
              <a:ext uri="{FF2B5EF4-FFF2-40B4-BE49-F238E27FC236}">
                <a16:creationId xmlns:a16="http://schemas.microsoft.com/office/drawing/2014/main" id="{5B944349-B9BC-CC4D-90AE-12113D5B765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235563" y="30832694"/>
            <a:ext cx="621227" cy="621227"/>
          </a:xfrm>
          <a:prstGeom prst="rect">
            <a:avLst/>
          </a:prstGeom>
        </p:spPr>
      </p:pic>
      <p:pic>
        <p:nvPicPr>
          <p:cNvPr id="49" name="9" descr="9">
            <a:extLst>
              <a:ext uri="{FF2B5EF4-FFF2-40B4-BE49-F238E27FC236}">
                <a16:creationId xmlns:a16="http://schemas.microsoft.com/office/drawing/2014/main" id="{0A1C25D6-7FB6-D546-83D8-B37D68D606A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235563" y="31790204"/>
            <a:ext cx="621227" cy="621227"/>
          </a:xfrm>
          <a:prstGeom prst="rect">
            <a:avLst/>
          </a:prstGeom>
        </p:spPr>
      </p:pic>
      <p:pic>
        <p:nvPicPr>
          <p:cNvPr id="50" name="0" descr="0">
            <a:extLst>
              <a:ext uri="{FF2B5EF4-FFF2-40B4-BE49-F238E27FC236}">
                <a16:creationId xmlns:a16="http://schemas.microsoft.com/office/drawing/2014/main" id="{CFF51D09-E4C3-334E-AFD9-D2302A94282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35563" y="32747717"/>
            <a:ext cx="621227" cy="621227"/>
          </a:xfrm>
          <a:prstGeom prst="rect">
            <a:avLst/>
          </a:prstGeom>
        </p:spPr>
      </p:pic>
      <p:cxnSp>
        <p:nvCxnSpPr>
          <p:cNvPr id="51" name="Vertical Section Divider" descr="Vertical Divider">
            <a:extLst>
              <a:ext uri="{FF2B5EF4-FFF2-40B4-BE49-F238E27FC236}">
                <a16:creationId xmlns:a16="http://schemas.microsoft.com/office/drawing/2014/main" id="{ACC55ED9-B504-6E48-A97A-F1C140498148}"/>
              </a:ext>
            </a:extLst>
          </p:cNvPr>
          <p:cNvCxnSpPr>
            <a:cxnSpLocks/>
          </p:cNvCxnSpPr>
          <p:nvPr/>
        </p:nvCxnSpPr>
        <p:spPr bwMode="auto">
          <a:xfrm>
            <a:off x="25674411" y="29776270"/>
            <a:ext cx="0" cy="6028098"/>
          </a:xfrm>
          <a:prstGeom prst="line">
            <a:avLst/>
          </a:prstGeom>
          <a:noFill/>
          <a:ln w="25400" cap="flat" cmpd="sng" algn="ctr">
            <a:solidFill>
              <a:schemeClr val="tx1"/>
            </a:solidFill>
            <a:prstDash val="dash"/>
            <a:round/>
            <a:headEnd type="none" w="med" len="med"/>
            <a:tailEnd type="none" w="med" len="med"/>
          </a:ln>
          <a:effectLst/>
        </p:spPr>
      </p:cxnSp>
      <p:pic>
        <p:nvPicPr>
          <p:cNvPr id="52" name="A" descr="A">
            <a:extLst>
              <a:ext uri="{FF2B5EF4-FFF2-40B4-BE49-F238E27FC236}">
                <a16:creationId xmlns:a16="http://schemas.microsoft.com/office/drawing/2014/main" id="{B7215F53-1137-0442-B232-4465E02B7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0799" y="29852741"/>
            <a:ext cx="621227" cy="621227"/>
          </a:xfrm>
          <a:prstGeom prst="rect">
            <a:avLst/>
          </a:prstGeom>
        </p:spPr>
      </p:pic>
      <p:pic>
        <p:nvPicPr>
          <p:cNvPr id="53" name="B" descr="B">
            <a:extLst>
              <a:ext uri="{FF2B5EF4-FFF2-40B4-BE49-F238E27FC236}">
                <a16:creationId xmlns:a16="http://schemas.microsoft.com/office/drawing/2014/main" id="{008FACC8-AC0A-E84F-8BE1-EBE128C67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0799" y="30802130"/>
            <a:ext cx="621227" cy="621227"/>
          </a:xfrm>
          <a:prstGeom prst="rect">
            <a:avLst/>
          </a:prstGeom>
        </p:spPr>
      </p:pic>
      <p:pic>
        <p:nvPicPr>
          <p:cNvPr id="54" name="C" descr="C">
            <a:extLst>
              <a:ext uri="{FF2B5EF4-FFF2-40B4-BE49-F238E27FC236}">
                <a16:creationId xmlns:a16="http://schemas.microsoft.com/office/drawing/2014/main" id="{940789FB-A0C3-6C46-BBDB-BAAFEF35F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30799" y="31703720"/>
            <a:ext cx="621227" cy="621227"/>
          </a:xfrm>
          <a:prstGeom prst="rect">
            <a:avLst/>
          </a:prstGeom>
        </p:spPr>
      </p:pic>
      <p:pic>
        <p:nvPicPr>
          <p:cNvPr id="55" name="D" descr="D">
            <a:extLst>
              <a:ext uri="{FF2B5EF4-FFF2-40B4-BE49-F238E27FC236}">
                <a16:creationId xmlns:a16="http://schemas.microsoft.com/office/drawing/2014/main" id="{800F24A0-763B-A441-825A-9BD4330E3C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30799" y="32672385"/>
            <a:ext cx="621227" cy="621227"/>
          </a:xfrm>
          <a:prstGeom prst="rect">
            <a:avLst/>
          </a:prstGeom>
        </p:spPr>
      </p:pic>
      <p:pic>
        <p:nvPicPr>
          <p:cNvPr id="56" name="E" descr="E">
            <a:extLst>
              <a:ext uri="{FF2B5EF4-FFF2-40B4-BE49-F238E27FC236}">
                <a16:creationId xmlns:a16="http://schemas.microsoft.com/office/drawing/2014/main" id="{49600C32-12D7-2A4F-85DA-8AE26CB0CD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30799" y="33693878"/>
            <a:ext cx="621227" cy="621227"/>
          </a:xfrm>
          <a:prstGeom prst="rect">
            <a:avLst/>
          </a:prstGeom>
        </p:spPr>
      </p:pic>
      <p:pic>
        <p:nvPicPr>
          <p:cNvPr id="57" name="F" descr="F">
            <a:extLst>
              <a:ext uri="{FF2B5EF4-FFF2-40B4-BE49-F238E27FC236}">
                <a16:creationId xmlns:a16="http://schemas.microsoft.com/office/drawing/2014/main" id="{3DE2E4FF-208B-CC42-A078-469CE9C5DC9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6430799" y="34648598"/>
            <a:ext cx="621227" cy="621227"/>
          </a:xfrm>
          <a:prstGeom prst="rect">
            <a:avLst/>
          </a:prstGeom>
        </p:spPr>
      </p:pic>
      <p:pic>
        <p:nvPicPr>
          <p:cNvPr id="58" name="G" descr="G">
            <a:extLst>
              <a:ext uri="{FF2B5EF4-FFF2-40B4-BE49-F238E27FC236}">
                <a16:creationId xmlns:a16="http://schemas.microsoft.com/office/drawing/2014/main" id="{E6472436-BE1B-BD4A-AB68-5A389718FFB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7383217" y="29852741"/>
            <a:ext cx="621227" cy="621227"/>
          </a:xfrm>
          <a:prstGeom prst="rect">
            <a:avLst/>
          </a:prstGeom>
        </p:spPr>
      </p:pic>
      <p:pic>
        <p:nvPicPr>
          <p:cNvPr id="59" name="H" descr="H">
            <a:extLst>
              <a:ext uri="{FF2B5EF4-FFF2-40B4-BE49-F238E27FC236}">
                <a16:creationId xmlns:a16="http://schemas.microsoft.com/office/drawing/2014/main" id="{D4A802EF-D6DE-D24D-85A6-3D4FF3191D8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7383217" y="30802130"/>
            <a:ext cx="621227" cy="621227"/>
          </a:xfrm>
          <a:prstGeom prst="rect">
            <a:avLst/>
          </a:prstGeom>
        </p:spPr>
      </p:pic>
      <p:pic>
        <p:nvPicPr>
          <p:cNvPr id="60" name="I" descr="I">
            <a:extLst>
              <a:ext uri="{FF2B5EF4-FFF2-40B4-BE49-F238E27FC236}">
                <a16:creationId xmlns:a16="http://schemas.microsoft.com/office/drawing/2014/main" id="{B725C6FC-AAFA-854D-8391-3724BABDF6E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396378" y="31703720"/>
            <a:ext cx="621227" cy="621227"/>
          </a:xfrm>
          <a:prstGeom prst="rect">
            <a:avLst/>
          </a:prstGeom>
        </p:spPr>
      </p:pic>
      <p:pic>
        <p:nvPicPr>
          <p:cNvPr id="61" name="J" descr="J">
            <a:extLst>
              <a:ext uri="{FF2B5EF4-FFF2-40B4-BE49-F238E27FC236}">
                <a16:creationId xmlns:a16="http://schemas.microsoft.com/office/drawing/2014/main" id="{BE308404-CF54-1342-AAA5-22F92E9A985D}"/>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396378" y="32672385"/>
            <a:ext cx="621227" cy="621227"/>
          </a:xfrm>
          <a:prstGeom prst="rect">
            <a:avLst/>
          </a:prstGeom>
        </p:spPr>
      </p:pic>
      <p:pic>
        <p:nvPicPr>
          <p:cNvPr id="62" name="K" descr="K">
            <a:extLst>
              <a:ext uri="{FF2B5EF4-FFF2-40B4-BE49-F238E27FC236}">
                <a16:creationId xmlns:a16="http://schemas.microsoft.com/office/drawing/2014/main" id="{E1A0D861-A1E8-3C4B-85C1-AC14C74DA4D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7396378" y="33693878"/>
            <a:ext cx="621227" cy="621227"/>
          </a:xfrm>
          <a:prstGeom prst="rect">
            <a:avLst/>
          </a:prstGeom>
        </p:spPr>
      </p:pic>
      <p:pic>
        <p:nvPicPr>
          <p:cNvPr id="63" name="L" descr="L">
            <a:extLst>
              <a:ext uri="{FF2B5EF4-FFF2-40B4-BE49-F238E27FC236}">
                <a16:creationId xmlns:a16="http://schemas.microsoft.com/office/drawing/2014/main" id="{AA17BBE8-F7B7-1C4C-90A9-B4978AE905A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7396378" y="34648598"/>
            <a:ext cx="621227" cy="621227"/>
          </a:xfrm>
          <a:prstGeom prst="rect">
            <a:avLst/>
          </a:prstGeom>
        </p:spPr>
      </p:pic>
      <p:pic>
        <p:nvPicPr>
          <p:cNvPr id="64" name="M" descr="M">
            <a:extLst>
              <a:ext uri="{FF2B5EF4-FFF2-40B4-BE49-F238E27FC236}">
                <a16:creationId xmlns:a16="http://schemas.microsoft.com/office/drawing/2014/main" id="{023D2BC2-5460-7B43-B0FB-E1957793136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8335635" y="29852741"/>
            <a:ext cx="621227" cy="621227"/>
          </a:xfrm>
          <a:prstGeom prst="rect">
            <a:avLst/>
          </a:prstGeom>
        </p:spPr>
      </p:pic>
      <p:pic>
        <p:nvPicPr>
          <p:cNvPr id="65" name="N" descr="N">
            <a:extLst>
              <a:ext uri="{FF2B5EF4-FFF2-40B4-BE49-F238E27FC236}">
                <a16:creationId xmlns:a16="http://schemas.microsoft.com/office/drawing/2014/main" id="{EEE5E64E-4DB7-7D40-87EB-9F3E5A64752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8335635" y="30802130"/>
            <a:ext cx="621227" cy="621227"/>
          </a:xfrm>
          <a:prstGeom prst="rect">
            <a:avLst/>
          </a:prstGeom>
        </p:spPr>
      </p:pic>
      <p:pic>
        <p:nvPicPr>
          <p:cNvPr id="66" name="O" descr="O">
            <a:extLst>
              <a:ext uri="{FF2B5EF4-FFF2-40B4-BE49-F238E27FC236}">
                <a16:creationId xmlns:a16="http://schemas.microsoft.com/office/drawing/2014/main" id="{0D1732E9-51C7-0A40-9B17-F669545E1843}"/>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8361957" y="31703720"/>
            <a:ext cx="621227" cy="621227"/>
          </a:xfrm>
          <a:prstGeom prst="rect">
            <a:avLst/>
          </a:prstGeom>
        </p:spPr>
      </p:pic>
      <p:pic>
        <p:nvPicPr>
          <p:cNvPr id="67" name="P" descr="P">
            <a:extLst>
              <a:ext uri="{FF2B5EF4-FFF2-40B4-BE49-F238E27FC236}">
                <a16:creationId xmlns:a16="http://schemas.microsoft.com/office/drawing/2014/main" id="{EE5EB3C3-5659-F74E-8D1E-9CC4A294C73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8361957" y="32672385"/>
            <a:ext cx="621227" cy="621227"/>
          </a:xfrm>
          <a:prstGeom prst="rect">
            <a:avLst/>
          </a:prstGeom>
        </p:spPr>
      </p:pic>
      <p:pic>
        <p:nvPicPr>
          <p:cNvPr id="68" name="Q" descr="Q">
            <a:extLst>
              <a:ext uri="{FF2B5EF4-FFF2-40B4-BE49-F238E27FC236}">
                <a16:creationId xmlns:a16="http://schemas.microsoft.com/office/drawing/2014/main" id="{D440FB61-755D-A045-AD61-C9301AECEC66}"/>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8361957" y="33693878"/>
            <a:ext cx="621227" cy="621227"/>
          </a:xfrm>
          <a:prstGeom prst="rect">
            <a:avLst/>
          </a:prstGeom>
        </p:spPr>
      </p:pic>
      <p:pic>
        <p:nvPicPr>
          <p:cNvPr id="69" name="R" descr="R">
            <a:extLst>
              <a:ext uri="{FF2B5EF4-FFF2-40B4-BE49-F238E27FC236}">
                <a16:creationId xmlns:a16="http://schemas.microsoft.com/office/drawing/2014/main" id="{C78F0AA6-61A2-1643-90BB-1371C86D670E}"/>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8361957" y="34648598"/>
            <a:ext cx="621227" cy="621227"/>
          </a:xfrm>
          <a:prstGeom prst="rect">
            <a:avLst/>
          </a:prstGeom>
        </p:spPr>
      </p:pic>
      <p:pic>
        <p:nvPicPr>
          <p:cNvPr id="70" name="S" descr="S">
            <a:extLst>
              <a:ext uri="{FF2B5EF4-FFF2-40B4-BE49-F238E27FC236}">
                <a16:creationId xmlns:a16="http://schemas.microsoft.com/office/drawing/2014/main" id="{431467B0-475C-574B-BB7B-6B1F9B7E2E8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9288053" y="29852741"/>
            <a:ext cx="621227" cy="621227"/>
          </a:xfrm>
          <a:prstGeom prst="rect">
            <a:avLst/>
          </a:prstGeom>
        </p:spPr>
      </p:pic>
      <p:pic>
        <p:nvPicPr>
          <p:cNvPr id="71" name="T" descr="T">
            <a:extLst>
              <a:ext uri="{FF2B5EF4-FFF2-40B4-BE49-F238E27FC236}">
                <a16:creationId xmlns:a16="http://schemas.microsoft.com/office/drawing/2014/main" id="{9038C53C-DD69-B740-913A-E17646D5F8B6}"/>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9288053" y="30802130"/>
            <a:ext cx="621227" cy="621227"/>
          </a:xfrm>
          <a:prstGeom prst="rect">
            <a:avLst/>
          </a:prstGeom>
        </p:spPr>
      </p:pic>
      <p:pic>
        <p:nvPicPr>
          <p:cNvPr id="72" name="U" descr="U">
            <a:extLst>
              <a:ext uri="{FF2B5EF4-FFF2-40B4-BE49-F238E27FC236}">
                <a16:creationId xmlns:a16="http://schemas.microsoft.com/office/drawing/2014/main" id="{21ABA9F2-0785-9147-AEB5-4D2960609ACF}"/>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9327535" y="31703720"/>
            <a:ext cx="621227" cy="621227"/>
          </a:xfrm>
          <a:prstGeom prst="rect">
            <a:avLst/>
          </a:prstGeom>
        </p:spPr>
      </p:pic>
      <p:pic>
        <p:nvPicPr>
          <p:cNvPr id="73" name="V" descr="V">
            <a:extLst>
              <a:ext uri="{FF2B5EF4-FFF2-40B4-BE49-F238E27FC236}">
                <a16:creationId xmlns:a16="http://schemas.microsoft.com/office/drawing/2014/main" id="{058CDD8B-356B-A441-BFEC-1B51FBB93143}"/>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9327535" y="32672385"/>
            <a:ext cx="621227" cy="621227"/>
          </a:xfrm>
          <a:prstGeom prst="rect">
            <a:avLst/>
          </a:prstGeom>
        </p:spPr>
      </p:pic>
      <p:pic>
        <p:nvPicPr>
          <p:cNvPr id="74" name="W" descr="W">
            <a:extLst>
              <a:ext uri="{FF2B5EF4-FFF2-40B4-BE49-F238E27FC236}">
                <a16:creationId xmlns:a16="http://schemas.microsoft.com/office/drawing/2014/main" id="{BF19FB0B-CAB5-8C45-AB54-FEBD991413E1}"/>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9327535" y="33693878"/>
            <a:ext cx="621227" cy="621227"/>
          </a:xfrm>
          <a:prstGeom prst="rect">
            <a:avLst/>
          </a:prstGeom>
        </p:spPr>
      </p:pic>
      <p:pic>
        <p:nvPicPr>
          <p:cNvPr id="75" name="X" descr="X">
            <a:extLst>
              <a:ext uri="{FF2B5EF4-FFF2-40B4-BE49-F238E27FC236}">
                <a16:creationId xmlns:a16="http://schemas.microsoft.com/office/drawing/2014/main" id="{C4C727BF-F684-C741-98D4-ADC18333F892}"/>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9327535" y="34648598"/>
            <a:ext cx="621227" cy="621227"/>
          </a:xfrm>
          <a:prstGeom prst="rect">
            <a:avLst/>
          </a:prstGeom>
        </p:spPr>
      </p:pic>
      <p:pic>
        <p:nvPicPr>
          <p:cNvPr id="76" name="Y" descr="Y">
            <a:extLst>
              <a:ext uri="{FF2B5EF4-FFF2-40B4-BE49-F238E27FC236}">
                <a16:creationId xmlns:a16="http://schemas.microsoft.com/office/drawing/2014/main" id="{4DE40CC2-67CD-2B40-85DB-0A29DFC6EA4D}"/>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0240470" y="29852741"/>
            <a:ext cx="621227" cy="621227"/>
          </a:xfrm>
          <a:prstGeom prst="rect">
            <a:avLst/>
          </a:prstGeom>
        </p:spPr>
      </p:pic>
      <p:pic>
        <p:nvPicPr>
          <p:cNvPr id="77" name="Z" descr="Z">
            <a:extLst>
              <a:ext uri="{FF2B5EF4-FFF2-40B4-BE49-F238E27FC236}">
                <a16:creationId xmlns:a16="http://schemas.microsoft.com/office/drawing/2014/main" id="{5E140F2E-551B-494E-B50E-8657947D8BB8}"/>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0240470" y="30802130"/>
            <a:ext cx="621227" cy="621227"/>
          </a:xfrm>
          <a:prstGeom prst="rect">
            <a:avLst/>
          </a:prstGeom>
        </p:spPr>
      </p:pic>
      <p:cxnSp>
        <p:nvCxnSpPr>
          <p:cNvPr id="78" name="Horizontal Section Divider" descr="Horizontal Divider">
            <a:extLst>
              <a:ext uri="{FF2B5EF4-FFF2-40B4-BE49-F238E27FC236}">
                <a16:creationId xmlns:a16="http://schemas.microsoft.com/office/drawing/2014/main" id="{38D91B9C-21D9-FE49-A0AE-4490F716906C}"/>
              </a:ext>
            </a:extLst>
          </p:cNvPr>
          <p:cNvCxnSpPr>
            <a:cxnSpLocks/>
          </p:cNvCxnSpPr>
          <p:nvPr/>
        </p:nvCxnSpPr>
        <p:spPr bwMode="auto">
          <a:xfrm>
            <a:off x="22440899" y="36216856"/>
            <a:ext cx="9144000" cy="0"/>
          </a:xfrm>
          <a:prstGeom prst="line">
            <a:avLst/>
          </a:prstGeom>
          <a:noFill/>
          <a:ln w="25400" cap="flat" cmpd="sng" algn="ctr">
            <a:solidFill>
              <a:schemeClr val="tx1"/>
            </a:solidFill>
            <a:prstDash val="dash"/>
            <a:round/>
            <a:headEnd type="none" w="med" len="med"/>
            <a:tailEnd type="none" w="med" len="med"/>
          </a:ln>
          <a:effectLst/>
        </p:spPr>
      </p:cxnSp>
      <p:sp>
        <p:nvSpPr>
          <p:cNvPr id="79" name="References Textbox">
            <a:extLst>
              <a:ext uri="{FF2B5EF4-FFF2-40B4-BE49-F238E27FC236}">
                <a16:creationId xmlns:a16="http://schemas.microsoft.com/office/drawing/2014/main" id="{27A69946-CEA4-AE4D-A818-BC08D3CC14B2}"/>
              </a:ext>
            </a:extLst>
          </p:cNvPr>
          <p:cNvSpPr txBox="1"/>
          <p:nvPr/>
        </p:nvSpPr>
        <p:spPr>
          <a:xfrm>
            <a:off x="22707600" y="36816517"/>
            <a:ext cx="8724900" cy="3842847"/>
          </a:xfrm>
          <a:prstGeom prst="rect">
            <a:avLst/>
          </a:prstGeom>
          <a:noFill/>
          <a:effectLst/>
        </p:spPr>
        <p:txBody>
          <a:bodyPr wrap="square">
            <a:spAutoFit/>
          </a:bodyPr>
          <a:lstStyle/>
          <a:p>
            <a:pPr>
              <a:lnSpc>
                <a:spcPts val="3336"/>
              </a:lnSpc>
              <a:spcAft>
                <a:spcPts val="1054"/>
              </a:spcAft>
              <a:buClr>
                <a:schemeClr val="tx2"/>
              </a:buClr>
              <a:defRPr/>
            </a:pPr>
            <a:r>
              <a:rPr lang="en-US" sz="4400" b="1" dirty="0">
                <a:solidFill>
                  <a:srgbClr val="005BBB"/>
                </a:solidFill>
                <a:latin typeface="+mj-lt"/>
              </a:rPr>
              <a:t>References</a:t>
            </a:r>
            <a:endParaRPr lang="en-US" sz="4400" dirty="0">
              <a:latin typeface="Arial" charset="0"/>
              <a:ea typeface="Arial" charset="0"/>
              <a:cs typeface="Arial" charset="0"/>
            </a:endParaRPr>
          </a:p>
          <a:p>
            <a:pPr>
              <a:lnSpc>
                <a:spcPts val="3600"/>
              </a:lnSpc>
              <a:buClr>
                <a:schemeClr val="tx2"/>
              </a:buClr>
              <a:buFont typeface="+mj-lt"/>
              <a:buAutoNum type="arabicPeriod"/>
              <a:defRPr/>
            </a:pPr>
            <a:r>
              <a:rPr lang="en-US" sz="2400" dirty="0">
                <a:latin typeface="Arial" charset="0"/>
                <a:ea typeface="Arial" charset="0"/>
                <a:cs typeface="Arial" charset="0"/>
              </a:rPr>
              <a:t>  Phasellus nec lectus bibendum, posuere nibh id,</a:t>
            </a:r>
          </a:p>
          <a:p>
            <a:pPr>
              <a:lnSpc>
                <a:spcPts val="3600"/>
              </a:lnSpc>
              <a:buClr>
                <a:schemeClr val="tx2"/>
              </a:buClr>
              <a:buFont typeface="+mj-lt"/>
              <a:buAutoNum type="arabicPeriod"/>
              <a:defRPr/>
            </a:pPr>
            <a:r>
              <a:rPr lang="en-US" sz="2400" dirty="0">
                <a:latin typeface="Arial" charset="0"/>
                <a:ea typeface="Arial" charset="0"/>
                <a:cs typeface="Arial" charset="0"/>
              </a:rPr>
              <a:t>  Mauris orci mi, varius id diam id, egestas auctor enim</a:t>
            </a:r>
          </a:p>
          <a:p>
            <a:pPr>
              <a:lnSpc>
                <a:spcPts val="3600"/>
              </a:lnSpc>
              <a:buClr>
                <a:schemeClr val="tx2"/>
              </a:buClr>
              <a:buFont typeface="+mj-lt"/>
              <a:buAutoNum type="arabicPeriod"/>
              <a:defRPr/>
            </a:pPr>
            <a:r>
              <a:rPr lang="en-US" sz="2400" dirty="0">
                <a:latin typeface="Arial" charset="0"/>
                <a:ea typeface="Arial" charset="0"/>
                <a:cs typeface="Arial" charset="0"/>
              </a:rPr>
              <a:t>  Duis vitae tincidunt tortor, vitae sollicitudin magna</a:t>
            </a:r>
          </a:p>
          <a:p>
            <a:pPr>
              <a:lnSpc>
                <a:spcPts val="3600"/>
              </a:lnSpc>
              <a:buClr>
                <a:schemeClr val="tx2"/>
              </a:buClr>
              <a:buFont typeface="+mj-lt"/>
              <a:buAutoNum type="arabicPeriod"/>
              <a:defRPr/>
            </a:pPr>
            <a:r>
              <a:rPr lang="en-US" sz="2400" dirty="0">
                <a:latin typeface="Arial" charset="0"/>
                <a:ea typeface="Arial" charset="0"/>
                <a:cs typeface="Arial" charset="0"/>
              </a:rPr>
              <a:t>  Aenean et est sem. Phasellus nec lectus bibendum,</a:t>
            </a:r>
          </a:p>
          <a:p>
            <a:pPr>
              <a:lnSpc>
                <a:spcPts val="3600"/>
              </a:lnSpc>
              <a:buClr>
                <a:schemeClr val="tx2"/>
              </a:buClr>
              <a:buFont typeface="+mj-lt"/>
              <a:buAutoNum type="arabicPeriod"/>
              <a:defRPr/>
            </a:pPr>
            <a:r>
              <a:rPr lang="en-US" sz="2400" dirty="0">
                <a:latin typeface="Arial" charset="0"/>
                <a:ea typeface="Arial" charset="0"/>
                <a:cs typeface="Arial" charset="0"/>
              </a:rPr>
              <a:t>  Lacinia magna. Mauris orci mi, varius diam id, egestas</a:t>
            </a:r>
          </a:p>
          <a:p>
            <a:pPr>
              <a:lnSpc>
                <a:spcPts val="3600"/>
              </a:lnSpc>
              <a:buClr>
                <a:schemeClr val="tx2"/>
              </a:buClr>
              <a:buFont typeface="+mj-lt"/>
              <a:buAutoNum type="arabicPeriod"/>
              <a:defRPr/>
            </a:pPr>
            <a:r>
              <a:rPr lang="en-US" sz="2400" dirty="0">
                <a:latin typeface="Arial" charset="0"/>
                <a:ea typeface="Arial" charset="0"/>
                <a:cs typeface="Arial" charset="0"/>
              </a:rPr>
              <a:t>  Mauris orci mi, varius id diam id, egestas auctor enim</a:t>
            </a:r>
          </a:p>
          <a:p>
            <a:pPr>
              <a:lnSpc>
                <a:spcPts val="3600"/>
              </a:lnSpc>
              <a:buClr>
                <a:schemeClr val="tx2"/>
              </a:buClr>
              <a:buFont typeface="+mj-lt"/>
              <a:buAutoNum type="arabicPeriod"/>
              <a:defRPr/>
            </a:pPr>
            <a:r>
              <a:rPr lang="en-US" sz="2400" dirty="0">
                <a:latin typeface="Arial" charset="0"/>
                <a:ea typeface="Arial" charset="0"/>
                <a:cs typeface="Arial" charset="0"/>
              </a:rPr>
              <a:t>  Duis vitae tincidunt tortor, vitae sollicitudin magna</a:t>
            </a:r>
          </a:p>
        </p:txBody>
      </p:sp>
    </p:spTree>
    <p:extLst>
      <p:ext uri="{BB962C8B-B14F-4D97-AF65-F5344CB8AC3E}">
        <p14:creationId xmlns:p14="http://schemas.microsoft.com/office/powerpoint/2010/main" val="2860189238"/>
      </p:ext>
    </p:extLst>
  </p:cSld>
  <p:clrMapOvr>
    <a:masterClrMapping/>
  </p:clrMapOvr>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CMC15">
      <a:majorFont>
        <a:latin typeface="Arial"/>
        <a:ea typeface=""/>
        <a:cs typeface="B Titr"/>
      </a:majorFont>
      <a:minorFont>
        <a:latin typeface="Cambria"/>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TotalTime>
  <Words>1772</Words>
  <Application>Microsoft Office PowerPoint</Application>
  <PresentationFormat>Custom</PresentationFormat>
  <Paragraphs>99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B Titr</vt:lpstr>
      <vt:lpstr>Calibri</vt:lpstr>
      <vt:lpstr>Cambria</vt:lpstr>
      <vt:lpstr>Haettenschweiler</vt:lpstr>
      <vt:lpstr>Research Poster Template</vt:lpstr>
      <vt:lpstr>عنوان مقاله</vt:lpstr>
      <vt:lpstr>Paper Title</vt:lpstr>
    </vt:vector>
  </TitlesOfParts>
  <Manager/>
  <Company>© University at Buffalo</Company>
  <LinksUpToDate>false</LinksUpToDate>
  <SharedDoc>false</SharedDoc>
  <HyperlinkBase>www.buffalo.edu/brand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Research Poster Template</dc:title>
  <dc:subject/>
  <dc:creator>ASUS</dc:creator>
  <cp:keywords/>
  <dc:description/>
  <cp:lastModifiedBy>Reza Rasouli</cp:lastModifiedBy>
  <cp:revision>84</cp:revision>
  <cp:lastPrinted>2016-09-29T19:48:31Z</cp:lastPrinted>
  <dcterms:created xsi:type="dcterms:W3CDTF">2016-09-29T18:43:16Z</dcterms:created>
  <dcterms:modified xsi:type="dcterms:W3CDTF">2025-02-08T13:25:17Z</dcterms:modified>
  <cp:category/>
</cp:coreProperties>
</file>